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8.xml" ContentType="application/vnd.openxmlformats-officedocument.presentationml.notesSlide+xml"/>
  <Default Extension="tiff" ContentType="image/tiff"/>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0"/>
  </p:notesMasterIdLst>
  <p:handoutMasterIdLst>
    <p:handoutMasterId r:id="rId51"/>
  </p:handoutMasterIdLst>
  <p:sldIdLst>
    <p:sldId id="267" r:id="rId2"/>
    <p:sldId id="258" r:id="rId3"/>
    <p:sldId id="390" r:id="rId4"/>
    <p:sldId id="391" r:id="rId5"/>
    <p:sldId id="392" r:id="rId6"/>
    <p:sldId id="393" r:id="rId7"/>
    <p:sldId id="394" r:id="rId8"/>
    <p:sldId id="273" r:id="rId9"/>
    <p:sldId id="274" r:id="rId10"/>
    <p:sldId id="275" r:id="rId11"/>
    <p:sldId id="291" r:id="rId12"/>
    <p:sldId id="378" r:id="rId13"/>
    <p:sldId id="276" r:id="rId14"/>
    <p:sldId id="277" r:id="rId15"/>
    <p:sldId id="278" r:id="rId16"/>
    <p:sldId id="279" r:id="rId17"/>
    <p:sldId id="280" r:id="rId18"/>
    <p:sldId id="281" r:id="rId19"/>
    <p:sldId id="387" r:id="rId20"/>
    <p:sldId id="282" r:id="rId21"/>
    <p:sldId id="361" r:id="rId22"/>
    <p:sldId id="362" r:id="rId23"/>
    <p:sldId id="363" r:id="rId24"/>
    <p:sldId id="364" r:id="rId25"/>
    <p:sldId id="365" r:id="rId26"/>
    <p:sldId id="374" r:id="rId27"/>
    <p:sldId id="375" r:id="rId28"/>
    <p:sldId id="376" r:id="rId29"/>
    <p:sldId id="377" r:id="rId30"/>
    <p:sldId id="388" r:id="rId31"/>
    <p:sldId id="283" r:id="rId32"/>
    <p:sldId id="284" r:id="rId33"/>
    <p:sldId id="285" r:id="rId34"/>
    <p:sldId id="286" r:id="rId35"/>
    <p:sldId id="287" r:id="rId36"/>
    <p:sldId id="379" r:id="rId37"/>
    <p:sldId id="380" r:id="rId38"/>
    <p:sldId id="381" r:id="rId39"/>
    <p:sldId id="382" r:id="rId40"/>
    <p:sldId id="389" r:id="rId41"/>
    <p:sldId id="288" r:id="rId42"/>
    <p:sldId id="366" r:id="rId43"/>
    <p:sldId id="368" r:id="rId44"/>
    <p:sldId id="369" r:id="rId45"/>
    <p:sldId id="370" r:id="rId46"/>
    <p:sldId id="372" r:id="rId47"/>
    <p:sldId id="373" r:id="rId48"/>
    <p:sldId id="265" r:id="rId4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 xmlns:p14="http://schemas.microsoft.com/office/powerpoint/2010/main">
        <p14:section name="Default Section" id="{6C68F128-8132-409A-AF4A-DBC4DCE6ECC5}">
          <p14:sldIdLst>
            <p14:sldId id="267"/>
            <p14:sldId id="258"/>
            <p14:sldId id="383"/>
            <p14:sldId id="356"/>
            <p14:sldId id="384"/>
            <p14:sldId id="385"/>
            <p14:sldId id="268"/>
            <p14:sldId id="269"/>
            <p14:sldId id="270"/>
            <p14:sldId id="386"/>
            <p14:sldId id="273"/>
            <p14:sldId id="274"/>
            <p14:sldId id="275"/>
            <p14:sldId id="291"/>
            <p14:sldId id="378"/>
            <p14:sldId id="276"/>
            <p14:sldId id="277"/>
            <p14:sldId id="278"/>
            <p14:sldId id="279"/>
            <p14:sldId id="280"/>
            <p14:sldId id="281"/>
            <p14:sldId id="387"/>
            <p14:sldId id="282"/>
            <p14:sldId id="361"/>
            <p14:sldId id="362"/>
            <p14:sldId id="363"/>
            <p14:sldId id="364"/>
            <p14:sldId id="365"/>
            <p14:sldId id="374"/>
            <p14:sldId id="375"/>
            <p14:sldId id="376"/>
            <p14:sldId id="377"/>
            <p14:sldId id="388"/>
            <p14:sldId id="283"/>
            <p14:sldId id="284"/>
            <p14:sldId id="285"/>
            <p14:sldId id="286"/>
            <p14:sldId id="287"/>
            <p14:sldId id="379"/>
            <p14:sldId id="380"/>
            <p14:sldId id="381"/>
            <p14:sldId id="382"/>
            <p14:sldId id="389"/>
            <p14:sldId id="288"/>
            <p14:sldId id="366"/>
            <p14:sldId id="368"/>
            <p14:sldId id="369"/>
            <p14:sldId id="370"/>
            <p14:sldId id="372"/>
            <p14:sldId id="373"/>
            <p14:sldId id="265"/>
          </p14:sldIdLst>
        </p14:section>
      </p14:sectionLst>
    </p:ex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CC000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04C56D-F37B-8A93-8258-4BF24177998C}" v="17" dt="2020-04-21T01:07:19.938"/>
    <p1510:client id="{911AC38F-A83B-4353-B036-3C5696465EEF}" v="1" dt="2020-12-02T05:18:45.1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31" autoAdjust="0"/>
    <p:restoredTop sz="94660"/>
  </p:normalViewPr>
  <p:slideViewPr>
    <p:cSldViewPr snapToGrid="0">
      <p:cViewPr varScale="1">
        <p:scale>
          <a:sx n="73" d="100"/>
          <a:sy n="73" d="100"/>
        </p:scale>
        <p:origin x="-216" y="-102"/>
      </p:cViewPr>
      <p:guideLst>
        <p:guide orient="horz" pos="2160"/>
        <p:guide pos="2880"/>
      </p:guideLst>
    </p:cSldViewPr>
  </p:slideViewPr>
  <p:notesTextViewPr>
    <p:cViewPr>
      <p:scale>
        <a:sx n="1" d="1"/>
        <a:sy n="1" d="1"/>
      </p:scale>
      <p:origin x="0" y="0"/>
    </p:cViewPr>
  </p:notesTextViewPr>
  <p:notesViewPr>
    <p:cSldViewPr snapToGrid="0">
      <p:cViewPr varScale="1">
        <p:scale>
          <a:sx n="52" d="100"/>
          <a:sy n="52" d="100"/>
        </p:scale>
        <p:origin x="2862" y="84"/>
      </p:cViewPr>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5E685716-0B86-48B7-BEA9-37CA52C515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B5E7D5C2-DAED-422E-82F5-22D0A5911EB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5D528E-2EDA-4474-866A-DF716A159D98}" type="datetimeFigureOut">
              <a:rPr lang="en-US" smtClean="0"/>
              <a:pPr/>
              <a:t>28/05/2021</a:t>
            </a:fld>
            <a:endParaRPr lang="en-US"/>
          </a:p>
        </p:txBody>
      </p:sp>
      <p:sp>
        <p:nvSpPr>
          <p:cNvPr id="4" name="Footer Placeholder 3">
            <a:extLst>
              <a:ext uri="{FF2B5EF4-FFF2-40B4-BE49-F238E27FC236}">
                <a16:creationId xmlns="" xmlns:a16="http://schemas.microsoft.com/office/drawing/2014/main" id="{B2D20EE1-4C2B-4935-9973-3362F94C9BC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2C588557-6C08-4635-8E6B-3565CCFBAA8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4549345-F011-4943-B160-9EA408A4C3D1}" type="slidenum">
              <a:rPr lang="en-US" smtClean="0"/>
              <a:pPr/>
              <a:t>‹#›</a:t>
            </a:fld>
            <a:endParaRPr lang="en-US"/>
          </a:p>
        </p:txBody>
      </p:sp>
    </p:spTree>
    <p:extLst>
      <p:ext uri="{BB962C8B-B14F-4D97-AF65-F5344CB8AC3E}">
        <p14:creationId xmlns="" xmlns:p14="http://schemas.microsoft.com/office/powerpoint/2010/main" val="3075117864"/>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tiff>
</file>

<file path=ppt/media/image7.tiff>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010241-759B-45E0-98F4-1DCE48CEAB8A}" type="datetimeFigureOut">
              <a:rPr lang="en-US" smtClean="0"/>
              <a:pPr/>
              <a:t>28/05/2021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B2114C-AB4D-4D86-844B-4975A0F34071}" type="slidenum">
              <a:rPr lang="en-US" smtClean="0"/>
              <a:pPr/>
              <a:t>‹#›</a:t>
            </a:fld>
            <a:endParaRPr lang="en-US"/>
          </a:p>
        </p:txBody>
      </p:sp>
    </p:spTree>
    <p:extLst>
      <p:ext uri="{BB962C8B-B14F-4D97-AF65-F5344CB8AC3E}">
        <p14:creationId xmlns="" xmlns:p14="http://schemas.microsoft.com/office/powerpoint/2010/main" val="15532629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p:cNvSpPr>
            <a:spLocks noGrp="1" noChangeArrowheads="1"/>
          </p:cNvSpPr>
          <p:nvPr>
            <p:ph type="sldNum" sz="quarter" idx="5"/>
          </p:nvPr>
        </p:nvSpPr>
        <p:spPr>
          <a:noFill/>
          <a:ln>
            <a:miter lim="800000"/>
            <a:headEnd/>
            <a:tailEnd/>
          </a:ln>
        </p:spPr>
        <p:txBody>
          <a:bodyPr/>
          <a:lstStyle/>
          <a:p>
            <a:fld id="{7C06333D-300B-4229-B873-241F85A13731}" type="slidenum">
              <a:rPr lang="en-US" altLang="en-US"/>
              <a:pPr/>
              <a:t>5</a:t>
            </a:fld>
            <a:endParaRPr lang="en-US" altLang="en-US"/>
          </a:p>
        </p:txBody>
      </p:sp>
      <p:sp>
        <p:nvSpPr>
          <p:cNvPr id="7171" name="Rectangle 2"/>
          <p:cNvSpPr>
            <a:spLocks noGrp="1" noRot="1" noChangeAspect="1" noChangeArrowheads="1" noTextEdit="1"/>
          </p:cNvSpPr>
          <p:nvPr>
            <p:ph type="sldImg"/>
          </p:nvPr>
        </p:nvSpPr>
        <p:spPr>
          <a:ln/>
        </p:spPr>
      </p:sp>
      <p:sp>
        <p:nvSpPr>
          <p:cNvPr id="7172" name="Rectangle 3"/>
          <p:cNvSpPr>
            <a:spLocks noGrp="1" noChangeArrowheads="1"/>
          </p:cNvSpPr>
          <p:nvPr>
            <p:ph type="body" idx="1"/>
          </p:nvPr>
        </p:nvSpPr>
        <p:spPr>
          <a:noFill/>
        </p:spPr>
        <p:txBody>
          <a:bodyPr/>
          <a:lstStyle/>
          <a:p>
            <a:pPr eaLnBrk="1" hangingPunct="1"/>
            <a:r>
              <a:rPr lang="en-US" altLang="en-US" smtClean="0">
                <a:latin typeface="Arial" charset="0"/>
              </a:rPr>
              <a:t>Dieu gi xay ra khi  value1 &lt;&gt; 1 va 2. Co the value2=0 =&gt; chia cho 0</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Ví</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dụ</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ném</a:t>
            </a:r>
            <a:r>
              <a:rPr lang="en-US" sz="1200" b="0" i="0" kern="1200" dirty="0">
                <a:solidFill>
                  <a:schemeClr val="tx1"/>
                </a:solidFill>
                <a:effectLst/>
                <a:latin typeface="+mn-lt"/>
                <a:ea typeface="+mn-ea"/>
                <a:cs typeface="+mn-cs"/>
              </a:rPr>
              <a:t> ra </a:t>
            </a:r>
            <a:r>
              <a:rPr lang="en-US" sz="1200" b="0" i="0" kern="1200" dirty="0" err="1">
                <a:solidFill>
                  <a:schemeClr val="tx1"/>
                </a:solidFill>
                <a:effectLst/>
                <a:latin typeface="+mn-lt"/>
                <a:ea typeface="+mn-ea"/>
                <a:cs typeface="+mn-cs"/>
              </a:rPr>
              <a:t>một</a:t>
            </a:r>
            <a:r>
              <a:rPr lang="en-US" sz="1200" b="0" i="0" kern="1200" dirty="0">
                <a:solidFill>
                  <a:schemeClr val="tx1"/>
                </a:solidFill>
                <a:effectLst/>
                <a:latin typeface="+mn-lt"/>
                <a:ea typeface="+mn-ea"/>
                <a:cs typeface="+mn-cs"/>
              </a:rPr>
              <a:t> exception </a:t>
            </a:r>
            <a:r>
              <a:rPr lang="en-US" sz="1200" b="0" i="0" kern="1200" dirty="0" err="1">
                <a:solidFill>
                  <a:schemeClr val="tx1"/>
                </a:solidFill>
                <a:effectLst/>
                <a:latin typeface="+mn-lt"/>
                <a:ea typeface="+mn-ea"/>
                <a:cs typeface="+mn-cs"/>
              </a:rPr>
              <a:t>khi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xảy</a:t>
            </a:r>
            <a:r>
              <a:rPr lang="en-US" sz="1200" b="0" i="0" kern="1200" dirty="0">
                <a:solidFill>
                  <a:schemeClr val="tx1"/>
                </a:solidFill>
                <a:effectLst/>
                <a:latin typeface="+mn-lt"/>
                <a:ea typeface="+mn-ea"/>
                <a:cs typeface="+mn-cs"/>
              </a:rPr>
              <a:t> ra </a:t>
            </a:r>
            <a:r>
              <a:rPr lang="en-US" sz="1200" b="0" i="0" kern="1200" dirty="0" err="1">
                <a:solidFill>
                  <a:schemeClr val="tx1"/>
                </a:solidFill>
                <a:effectLst/>
                <a:latin typeface="+mn-lt"/>
                <a:ea typeface="+mn-ea"/>
                <a:cs typeface="+mn-cs"/>
              </a:rPr>
              <a:t>lỗi</a:t>
            </a:r>
            <a:r>
              <a:rPr lang="en-US" sz="1200" b="0" i="0" kern="1200" dirty="0">
                <a:solidFill>
                  <a:schemeClr val="tx1"/>
                </a:solidFill>
                <a:effectLst/>
                <a:latin typeface="+mn-lt"/>
                <a:ea typeface="+mn-ea"/>
                <a:cs typeface="+mn-cs"/>
              </a:rPr>
              <a:t> chia </a:t>
            </a:r>
            <a:r>
              <a:rPr lang="en-US" sz="1200" b="0" i="0" kern="1200" dirty="0" err="1">
                <a:solidFill>
                  <a:schemeClr val="tx1"/>
                </a:solidFill>
                <a:effectLst/>
                <a:latin typeface="+mn-lt"/>
                <a:ea typeface="+mn-ea"/>
                <a:cs typeface="+mn-cs"/>
              </a:rPr>
              <a:t>cho</a:t>
            </a:r>
            <a:r>
              <a:rPr lang="en-US" sz="1200" b="0" i="0" kern="1200" dirty="0">
                <a:solidFill>
                  <a:schemeClr val="tx1"/>
                </a:solidFill>
                <a:effectLst/>
                <a:latin typeface="+mn-lt"/>
                <a:ea typeface="+mn-ea"/>
                <a:cs typeface="+mn-cs"/>
              </a:rPr>
              <a:t> 0, </a:t>
            </a:r>
            <a:r>
              <a:rPr lang="en-US" sz="1200" b="0" i="0" kern="1200" dirty="0" err="1">
                <a:solidFill>
                  <a:schemeClr val="tx1"/>
                </a:solidFill>
                <a:effectLst/>
                <a:latin typeface="+mn-lt"/>
                <a:ea typeface="+mn-ea"/>
                <a:cs typeface="+mn-cs"/>
              </a:rPr>
              <a:t>và</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thực</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hiện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bắt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nó</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trong</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với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câu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lệnh</a:t>
            </a:r>
            <a:r>
              <a:rPr lang="en-US" sz="1200" b="0" i="0" kern="1200" dirty="0">
                <a:solidFill>
                  <a:schemeClr val="tx1"/>
                </a:solidFill>
                <a:effectLst/>
                <a:latin typeface="+mn-lt"/>
                <a:ea typeface="+mn-ea"/>
                <a:cs typeface="+mn-cs"/>
              </a:rPr>
              <a:t> </a:t>
            </a:r>
            <a:r>
              <a:rPr lang="en-US" sz="1200" b="1" i="1" kern="1200" dirty="0">
                <a:solidFill>
                  <a:schemeClr val="tx1"/>
                </a:solidFill>
                <a:effectLst/>
                <a:latin typeface="+mn-lt"/>
                <a:ea typeface="+mn-ea"/>
                <a:cs typeface="+mn-cs"/>
              </a:rPr>
              <a:t>catch</a:t>
            </a:r>
          </a:p>
          <a:p>
            <a:endParaRPr lang="x-none" dirty="0"/>
          </a:p>
          <a:p>
            <a:endParaRPr lang="x-none" dirty="0"/>
          </a:p>
          <a:p>
            <a:r>
              <a:rPr lang="en-US" sz="1200" b="0" i="0" kern="1200" dirty="0" err="1">
                <a:solidFill>
                  <a:schemeClr val="tx1"/>
                </a:solidFill>
                <a:effectLst/>
                <a:latin typeface="+mn-lt"/>
                <a:ea typeface="+mn-ea"/>
                <a:cs typeface="+mn-cs"/>
              </a:rPr>
              <a:t>Vì</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chúng</a:t>
            </a:r>
            <a:r>
              <a:rPr lang="en-US" sz="1200" b="0" i="0" kern="1200" dirty="0">
                <a:solidFill>
                  <a:schemeClr val="tx1"/>
                </a:solidFill>
                <a:effectLst/>
                <a:latin typeface="+mn-lt"/>
                <a:ea typeface="+mn-ea"/>
                <a:cs typeface="+mn-cs"/>
              </a:rPr>
              <a:t> ta </a:t>
            </a:r>
            <a:r>
              <a:rPr lang="en-US" sz="1200" b="0" i="0" kern="1200" dirty="0" err="1">
                <a:solidFill>
                  <a:schemeClr val="tx1"/>
                </a:solidFill>
                <a:effectLst/>
                <a:latin typeface="+mn-lt"/>
                <a:ea typeface="+mn-ea"/>
                <a:cs typeface="+mn-cs"/>
              </a:rPr>
              <a:t>ném</a:t>
            </a:r>
            <a:r>
              <a:rPr lang="en-US" sz="1200" b="0" i="0" kern="1200" dirty="0">
                <a:solidFill>
                  <a:schemeClr val="tx1"/>
                </a:solidFill>
                <a:effectLst/>
                <a:latin typeface="+mn-lt"/>
                <a:ea typeface="+mn-ea"/>
                <a:cs typeface="+mn-cs"/>
              </a:rPr>
              <a:t> ra exception </a:t>
            </a:r>
            <a:r>
              <a:rPr lang="en-US" sz="1200" b="0" i="0" kern="1200" dirty="0" err="1">
                <a:solidFill>
                  <a:schemeClr val="tx1"/>
                </a:solidFill>
                <a:effectLst/>
                <a:latin typeface="+mn-lt"/>
                <a:ea typeface="+mn-ea"/>
                <a:cs typeface="+mn-cs"/>
              </a:rPr>
              <a:t>kiểu</a:t>
            </a:r>
            <a:r>
              <a:rPr lang="en-US" sz="1200" b="1" i="1" kern="1200" dirty="0">
                <a:solidFill>
                  <a:schemeClr val="tx1"/>
                </a:solidFill>
                <a:effectLst/>
                <a:latin typeface="+mn-lt"/>
                <a:ea typeface="+mn-ea"/>
                <a:cs typeface="+mn-cs"/>
              </a:rPr>
              <a:t> const char*</a:t>
            </a:r>
            <a:r>
              <a:rPr lang="en-US" sz="1200" b="0" i="1"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nên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khi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bắt</a:t>
            </a:r>
            <a:r>
              <a:rPr lang="en-US" sz="1200" b="0" i="0" kern="1200" dirty="0">
                <a:solidFill>
                  <a:schemeClr val="tx1"/>
                </a:solidFill>
                <a:effectLst/>
                <a:latin typeface="+mn-lt"/>
                <a:ea typeface="+mn-ea"/>
                <a:cs typeface="+mn-cs"/>
              </a:rPr>
              <a:t> exception </a:t>
            </a:r>
            <a:r>
              <a:rPr lang="en-US" sz="1200" b="0" i="0" kern="1200" dirty="0" err="1">
                <a:solidFill>
                  <a:schemeClr val="tx1"/>
                </a:solidFill>
                <a:effectLst/>
                <a:latin typeface="+mn-lt"/>
                <a:ea typeface="+mn-ea"/>
                <a:cs typeface="+mn-cs"/>
              </a:rPr>
              <a:t>này</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chúng</a:t>
            </a:r>
            <a:r>
              <a:rPr lang="en-US" sz="1200" b="0" i="0" kern="1200" dirty="0">
                <a:solidFill>
                  <a:schemeClr val="tx1"/>
                </a:solidFill>
                <a:effectLst/>
                <a:latin typeface="+mn-lt"/>
                <a:ea typeface="+mn-ea"/>
                <a:cs typeface="+mn-cs"/>
              </a:rPr>
              <a:t> ta </a:t>
            </a:r>
            <a:r>
              <a:rPr lang="en-US" sz="1200" b="0" i="0" kern="1200" dirty="0" err="1">
                <a:solidFill>
                  <a:schemeClr val="tx1"/>
                </a:solidFill>
                <a:effectLst/>
                <a:latin typeface="+mn-lt"/>
                <a:ea typeface="+mn-ea"/>
                <a:cs typeface="+mn-cs"/>
              </a:rPr>
              <a:t>cần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sử</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dụng</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kiểu</a:t>
            </a:r>
            <a:r>
              <a:rPr lang="en-US" sz="1200" b="0" i="0" kern="1200" dirty="0">
                <a:solidFill>
                  <a:schemeClr val="tx1"/>
                </a:solidFill>
                <a:effectLst/>
                <a:latin typeface="+mn-lt"/>
                <a:ea typeface="+mn-ea"/>
                <a:cs typeface="+mn-cs"/>
              </a:rPr>
              <a:t> </a:t>
            </a:r>
            <a:r>
              <a:rPr lang="en-US" sz="1200" b="1" i="1" kern="1200" dirty="0">
                <a:solidFill>
                  <a:schemeClr val="tx1"/>
                </a:solidFill>
                <a:effectLst/>
                <a:latin typeface="+mn-lt"/>
                <a:ea typeface="+mn-ea"/>
                <a:cs typeface="+mn-cs"/>
              </a:rPr>
              <a:t>const char*</a:t>
            </a:r>
            <a:r>
              <a:rPr lang="en-US" sz="1200" b="0" i="1"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trong</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lệnh</a:t>
            </a:r>
            <a:r>
              <a:rPr lang="en-US" sz="1200" b="0" i="0" kern="1200" dirty="0">
                <a:solidFill>
                  <a:schemeClr val="tx1"/>
                </a:solidFill>
                <a:effectLst/>
                <a:latin typeface="+mn-lt"/>
                <a:ea typeface="+mn-ea"/>
                <a:cs typeface="+mn-cs"/>
              </a:rPr>
              <a:t> </a:t>
            </a:r>
            <a:r>
              <a:rPr lang="en-US" sz="1200" b="1" i="1" kern="1200" dirty="0">
                <a:solidFill>
                  <a:schemeClr val="tx1"/>
                </a:solidFill>
                <a:effectLst/>
                <a:latin typeface="+mn-lt"/>
                <a:ea typeface="+mn-ea"/>
                <a:cs typeface="+mn-cs"/>
              </a:rPr>
              <a:t>catch</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Kq</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chạy</a:t>
            </a:r>
            <a:r>
              <a:rPr lang="en-US" sz="1200" b="0" i="0" kern="1200" dirty="0">
                <a:solidFill>
                  <a:schemeClr val="tx1"/>
                </a:solidFill>
                <a:effectLst/>
                <a:latin typeface="+mn-lt"/>
                <a:ea typeface="+mn-ea"/>
                <a:cs typeface="+mn-cs"/>
              </a:rPr>
              <a:t> CT: Division by zero!</a:t>
            </a:r>
            <a:endParaRPr lang="x-none" dirty="0"/>
          </a:p>
        </p:txBody>
      </p:sp>
      <p:sp>
        <p:nvSpPr>
          <p:cNvPr id="4" name="Slide Number Placeholder 3"/>
          <p:cNvSpPr>
            <a:spLocks noGrp="1"/>
          </p:cNvSpPr>
          <p:nvPr>
            <p:ph type="sldNum" sz="quarter" idx="5"/>
          </p:nvPr>
        </p:nvSpPr>
        <p:spPr/>
        <p:txBody>
          <a:bodyPr/>
          <a:lstStyle/>
          <a:p>
            <a:fld id="{F73C98F7-C572-4745-B50E-2755F1FAD8D9}" type="slidenum">
              <a:rPr lang="x-none" smtClean="0"/>
              <a:pPr/>
              <a:t>45</a:t>
            </a:fld>
            <a:endParaRPr lang="x-none"/>
          </a:p>
        </p:txBody>
      </p:sp>
    </p:spTree>
    <p:extLst>
      <p:ext uri="{BB962C8B-B14F-4D97-AF65-F5344CB8AC3E}">
        <p14:creationId xmlns="" xmlns:p14="http://schemas.microsoft.com/office/powerpoint/2010/main" val="3837184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Chia</a:t>
            </a:r>
            <a:r>
              <a:rPr lang="en-US" baseline="0" dirty="0"/>
              <a:t> </a:t>
            </a:r>
            <a:r>
              <a:rPr lang="en-US" baseline="0" dirty="0" err="1"/>
              <a:t>cho</a:t>
            </a:r>
            <a:r>
              <a:rPr lang="en-US" baseline="0" dirty="0"/>
              <a:t> 0; sum </a:t>
            </a:r>
            <a:r>
              <a:rPr lang="en-US" baseline="0" dirty="0" err="1"/>
              <a:t>tran</a:t>
            </a:r>
            <a:r>
              <a:rPr lang="en-US" baseline="0" dirty="0"/>
              <a:t> so</a:t>
            </a:r>
          </a:p>
          <a:p>
            <a:r>
              <a:rPr lang="en-US" baseline="0" dirty="0"/>
              <a:t>Kiem </a:t>
            </a:r>
            <a:r>
              <a:rPr lang="en-US" baseline="0" dirty="0" err="1"/>
              <a:t>tra</a:t>
            </a:r>
            <a:r>
              <a:rPr lang="en-US" baseline="0" dirty="0"/>
              <a:t> n; day </a:t>
            </a:r>
            <a:r>
              <a:rPr lang="en-US" baseline="0" dirty="0" err="1"/>
              <a:t>thao</a:t>
            </a:r>
            <a:r>
              <a:rPr lang="en-US" baseline="0" dirty="0"/>
              <a:t> tac sum/n </a:t>
            </a:r>
            <a:r>
              <a:rPr lang="en-US" baseline="0" dirty="0" err="1"/>
              <a:t>vao</a:t>
            </a:r>
            <a:r>
              <a:rPr lang="en-US" baseline="0" dirty="0"/>
              <a:t> </a:t>
            </a:r>
            <a:r>
              <a:rPr lang="en-US" baseline="0" dirty="0" err="1"/>
              <a:t>trong</a:t>
            </a:r>
            <a:r>
              <a:rPr lang="en-US" baseline="0" dirty="0"/>
              <a:t> de </a:t>
            </a:r>
            <a:r>
              <a:rPr lang="en-US" baseline="0" dirty="0" err="1"/>
              <a:t>tranh</a:t>
            </a:r>
            <a:r>
              <a:rPr lang="en-US" baseline="0" dirty="0"/>
              <a:t> </a:t>
            </a:r>
            <a:r>
              <a:rPr lang="en-US" baseline="0" dirty="0" err="1"/>
              <a:t>tran</a:t>
            </a:r>
            <a:r>
              <a:rPr lang="en-US" baseline="0" dirty="0"/>
              <a:t>.</a:t>
            </a:r>
            <a:endParaRPr lang="vi-VN" dirty="0"/>
          </a:p>
          <a:p>
            <a:endParaRPr lang="x-none" dirty="0"/>
          </a:p>
        </p:txBody>
      </p:sp>
      <p:sp>
        <p:nvSpPr>
          <p:cNvPr id="4" name="Slide Number Placeholder 3"/>
          <p:cNvSpPr>
            <a:spLocks noGrp="1"/>
          </p:cNvSpPr>
          <p:nvPr>
            <p:ph type="sldNum" sz="quarter" idx="5"/>
          </p:nvPr>
        </p:nvSpPr>
        <p:spPr/>
        <p:txBody>
          <a:bodyPr/>
          <a:lstStyle/>
          <a:p>
            <a:fld id="{F73C98F7-C572-4745-B50E-2755F1FAD8D9}" type="slidenum">
              <a:rPr lang="x-none" smtClean="0"/>
              <a:pPr/>
              <a:t>13</a:t>
            </a:fld>
            <a:endParaRPr lang="x-none"/>
          </a:p>
        </p:txBody>
      </p:sp>
    </p:spTree>
    <p:extLst>
      <p:ext uri="{BB962C8B-B14F-4D97-AF65-F5344CB8AC3E}">
        <p14:creationId xmlns="" xmlns:p14="http://schemas.microsoft.com/office/powerpoint/2010/main" val="804197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F73C98F7-C572-4745-B50E-2755F1FAD8D9}" type="slidenum">
              <a:rPr lang="x-none" smtClean="0"/>
              <a:pPr/>
              <a:t>16</a:t>
            </a:fld>
            <a:endParaRPr lang="x-none"/>
          </a:p>
        </p:txBody>
      </p:sp>
    </p:spTree>
    <p:extLst>
      <p:ext uri="{BB962C8B-B14F-4D97-AF65-F5344CB8AC3E}">
        <p14:creationId xmlns="" xmlns:p14="http://schemas.microsoft.com/office/powerpoint/2010/main" val="11736058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Viết</a:t>
            </a:r>
            <a:r>
              <a:rPr lang="en-US" baseline="0" dirty="0"/>
              <a:t> </a:t>
            </a:r>
            <a:r>
              <a:rPr lang="en-US" baseline="0" dirty="0" err="1"/>
              <a:t>ít</a:t>
            </a:r>
            <a:r>
              <a:rPr lang="en-US" baseline="0" dirty="0"/>
              <a:t> </a:t>
            </a:r>
            <a:r>
              <a:rPr lang="en-US" baseline="0" dirty="0" err="1"/>
              <a:t>nhất</a:t>
            </a:r>
            <a:r>
              <a:rPr lang="en-US" baseline="0" dirty="0"/>
              <a:t> 3 assertions </a:t>
            </a:r>
            <a:r>
              <a:rPr lang="en-US" baseline="0" dirty="0" err="1"/>
              <a:t>cho</a:t>
            </a:r>
            <a:r>
              <a:rPr lang="en-US" baseline="0" dirty="0"/>
              <a:t> </a:t>
            </a:r>
            <a:r>
              <a:rPr lang="en-US" baseline="0" dirty="0" err="1"/>
              <a:t>chương</a:t>
            </a:r>
            <a:r>
              <a:rPr lang="en-US" baseline="0" dirty="0"/>
              <a:t> </a:t>
            </a:r>
            <a:r>
              <a:rPr lang="en-US" baseline="0" dirty="0" err="1"/>
              <a:t>trình</a:t>
            </a:r>
            <a:r>
              <a:rPr lang="en-US" baseline="0" dirty="0"/>
              <a:t> </a:t>
            </a:r>
            <a:r>
              <a:rPr lang="en-US" baseline="0" dirty="0" err="1"/>
              <a:t>điều</a:t>
            </a:r>
            <a:r>
              <a:rPr lang="en-US" baseline="0" dirty="0"/>
              <a:t> </a:t>
            </a:r>
            <a:r>
              <a:rPr lang="en-US" baseline="0" dirty="0" err="1"/>
              <a:t>khiển</a:t>
            </a:r>
            <a:r>
              <a:rPr lang="en-US" baseline="0" dirty="0"/>
              <a:t> thang </a:t>
            </a:r>
            <a:r>
              <a:rPr lang="en-US" baseline="0" dirty="0" err="1"/>
              <a:t>máy</a:t>
            </a:r>
            <a:r>
              <a:rPr lang="en-US" baseline="0" dirty="0"/>
              <a:t>. </a:t>
            </a:r>
            <a:r>
              <a:rPr lang="en-US" baseline="0" dirty="0" err="1"/>
              <a:t>Chỉ</a:t>
            </a:r>
            <a:r>
              <a:rPr lang="en-US" baseline="0" dirty="0"/>
              <a:t> </a:t>
            </a:r>
            <a:r>
              <a:rPr lang="en-US" baseline="0" dirty="0" err="1"/>
              <a:t>rõ</a:t>
            </a:r>
            <a:r>
              <a:rPr lang="en-US" baseline="0" dirty="0"/>
              <a:t> </a:t>
            </a:r>
            <a:r>
              <a:rPr lang="en-US" baseline="0" dirty="0" err="1"/>
              <a:t>các</a:t>
            </a:r>
            <a:r>
              <a:rPr lang="en-US" baseline="0" dirty="0"/>
              <a:t> </a:t>
            </a:r>
            <a:r>
              <a:rPr lang="en-US" baseline="0" dirty="0" err="1"/>
              <a:t>điều</a:t>
            </a:r>
            <a:r>
              <a:rPr lang="en-US" baseline="0" dirty="0"/>
              <a:t> </a:t>
            </a:r>
            <a:r>
              <a:rPr lang="en-US" baseline="0" dirty="0" err="1"/>
              <a:t>kiện</a:t>
            </a:r>
            <a:r>
              <a:rPr lang="en-US" baseline="0" dirty="0"/>
              <a:t> </a:t>
            </a:r>
            <a:r>
              <a:rPr lang="en-US" baseline="0" dirty="0" err="1"/>
              <a:t>kiểm</a:t>
            </a:r>
            <a:r>
              <a:rPr lang="en-US" baseline="0" dirty="0"/>
              <a:t> </a:t>
            </a:r>
            <a:r>
              <a:rPr lang="en-US" baseline="0" dirty="0" err="1"/>
              <a:t>tra</a:t>
            </a:r>
            <a:r>
              <a:rPr lang="en-US" baseline="0" dirty="0"/>
              <a:t> </a:t>
            </a:r>
            <a:r>
              <a:rPr lang="en-US" baseline="0" dirty="0" err="1"/>
              <a:t>của</a:t>
            </a:r>
            <a:r>
              <a:rPr lang="en-US" baseline="0" dirty="0"/>
              <a:t> </a:t>
            </a:r>
            <a:r>
              <a:rPr lang="en-US" baseline="0" dirty="0" err="1"/>
              <a:t>các</a:t>
            </a:r>
            <a:r>
              <a:rPr lang="en-US" baseline="0" dirty="0"/>
              <a:t> assertions </a:t>
            </a:r>
            <a:r>
              <a:rPr lang="en-US" baseline="0" dirty="0" err="1"/>
              <a:t>này</a:t>
            </a:r>
            <a:r>
              <a:rPr lang="en-US" baseline="0" dirty="0"/>
              <a:t>. </a:t>
            </a:r>
          </a:p>
          <a:p>
            <a:r>
              <a:rPr lang="en-US" baseline="0" dirty="0"/>
              <a:t>BT05: </a:t>
            </a:r>
            <a:r>
              <a:rPr lang="en-US" baseline="0" dirty="0" err="1"/>
              <a:t>Viết</a:t>
            </a:r>
            <a:r>
              <a:rPr lang="en-US" baseline="0" dirty="0"/>
              <a:t> 3 assertions </a:t>
            </a:r>
            <a:r>
              <a:rPr lang="en-US" baseline="0" dirty="0" err="1"/>
              <a:t>cho</a:t>
            </a:r>
            <a:r>
              <a:rPr lang="en-US" baseline="0" dirty="0"/>
              <a:t> </a:t>
            </a:r>
            <a:r>
              <a:rPr lang="en-US" baseline="0" dirty="0" err="1"/>
              <a:t>chương</a:t>
            </a:r>
            <a:r>
              <a:rPr lang="en-US" baseline="0" dirty="0"/>
              <a:t> </a:t>
            </a:r>
            <a:r>
              <a:rPr lang="en-US" baseline="0" dirty="0" err="1"/>
              <a:t>trình</a:t>
            </a:r>
            <a:r>
              <a:rPr lang="en-US" baseline="0" dirty="0"/>
              <a:t> </a:t>
            </a:r>
            <a:r>
              <a:rPr lang="en-US" baseline="0" dirty="0" err="1"/>
              <a:t>định</a:t>
            </a:r>
            <a:r>
              <a:rPr lang="en-US" baseline="0" dirty="0"/>
              <a:t> </a:t>
            </a:r>
            <a:r>
              <a:rPr lang="en-US" baseline="0" dirty="0" err="1"/>
              <a:t>dạng</a:t>
            </a:r>
            <a:r>
              <a:rPr lang="en-US" baseline="0" dirty="0"/>
              <a:t> </a:t>
            </a:r>
            <a:r>
              <a:rPr lang="en-US" baseline="0" dirty="0" err="1"/>
              <a:t>văn</a:t>
            </a:r>
            <a:r>
              <a:rPr lang="en-US" baseline="0" dirty="0"/>
              <a:t> </a:t>
            </a:r>
            <a:r>
              <a:rPr lang="en-US" baseline="0" dirty="0" err="1"/>
              <a:t>bản</a:t>
            </a:r>
            <a:r>
              <a:rPr lang="en-US" baseline="0" dirty="0"/>
              <a:t> </a:t>
            </a:r>
            <a:r>
              <a:rPr lang="en-US" baseline="0" dirty="0" err="1"/>
              <a:t>đã</a:t>
            </a:r>
            <a:r>
              <a:rPr lang="en-US" baseline="0" dirty="0"/>
              <a:t> </a:t>
            </a:r>
            <a:r>
              <a:rPr lang="en-US" baseline="0" dirty="0" err="1"/>
              <a:t>viết</a:t>
            </a:r>
            <a:r>
              <a:rPr lang="en-US" baseline="0" dirty="0"/>
              <a:t> </a:t>
            </a:r>
            <a:r>
              <a:rPr lang="en-US" baseline="0" dirty="0" err="1"/>
              <a:t>ở</a:t>
            </a:r>
            <a:r>
              <a:rPr lang="en-US" baseline="0" dirty="0"/>
              <a:t> </a:t>
            </a:r>
            <a:r>
              <a:rPr lang="en-US" baseline="0" dirty="0" err="1"/>
              <a:t>chương</a:t>
            </a:r>
            <a:r>
              <a:rPr lang="en-US" baseline="0" dirty="0"/>
              <a:t> </a:t>
            </a:r>
            <a:r>
              <a:rPr lang="en-US" baseline="0" dirty="0" err="1"/>
              <a:t>trước</a:t>
            </a:r>
            <a:r>
              <a:rPr lang="en-US" baseline="0" dirty="0"/>
              <a:t>. </a:t>
            </a:r>
            <a:r>
              <a:rPr lang="en-US" baseline="0" dirty="0" err="1"/>
              <a:t>Chỉ</a:t>
            </a:r>
            <a:r>
              <a:rPr lang="en-US" baseline="0" dirty="0"/>
              <a:t> </a:t>
            </a:r>
            <a:r>
              <a:rPr lang="en-US" baseline="0" dirty="0" err="1"/>
              <a:t>rõ</a:t>
            </a:r>
            <a:r>
              <a:rPr lang="en-US" baseline="0" dirty="0"/>
              <a:t> </a:t>
            </a:r>
            <a:r>
              <a:rPr lang="en-US" baseline="0" dirty="0" err="1"/>
              <a:t>các</a:t>
            </a:r>
            <a:r>
              <a:rPr lang="en-US" baseline="0" dirty="0"/>
              <a:t> </a:t>
            </a:r>
            <a:r>
              <a:rPr lang="en-US" baseline="0" dirty="0" err="1"/>
              <a:t>điều</a:t>
            </a:r>
            <a:r>
              <a:rPr lang="en-US" baseline="0" dirty="0"/>
              <a:t> </a:t>
            </a:r>
            <a:r>
              <a:rPr lang="en-US" baseline="0" dirty="0" err="1"/>
              <a:t>kiện</a:t>
            </a:r>
            <a:r>
              <a:rPr lang="en-US" baseline="0" dirty="0"/>
              <a:t> </a:t>
            </a:r>
            <a:r>
              <a:rPr lang="en-US" baseline="0" dirty="0" err="1"/>
              <a:t>kiểm</a:t>
            </a:r>
            <a:r>
              <a:rPr lang="en-US" baseline="0" dirty="0"/>
              <a:t> </a:t>
            </a:r>
            <a:r>
              <a:rPr lang="en-US" baseline="0" dirty="0" err="1"/>
              <a:t>tra</a:t>
            </a:r>
            <a:r>
              <a:rPr lang="en-US" baseline="0" dirty="0"/>
              <a:t> </a:t>
            </a:r>
            <a:r>
              <a:rPr lang="en-US" baseline="0" dirty="0" err="1"/>
              <a:t>của</a:t>
            </a:r>
            <a:r>
              <a:rPr lang="en-US" baseline="0" dirty="0"/>
              <a:t> </a:t>
            </a:r>
            <a:r>
              <a:rPr lang="en-US" baseline="0" dirty="0" err="1"/>
              <a:t>các</a:t>
            </a:r>
            <a:r>
              <a:rPr lang="en-US" baseline="0" dirty="0"/>
              <a:t> assertions </a:t>
            </a:r>
            <a:r>
              <a:rPr lang="en-US" baseline="0" dirty="0" err="1"/>
              <a:t>này</a:t>
            </a:r>
            <a:r>
              <a:rPr lang="en-US" baseline="0" dirty="0"/>
              <a:t>. </a:t>
            </a:r>
            <a:endParaRPr lang="vi-VN" dirty="0"/>
          </a:p>
          <a:p>
            <a:endParaRPr lang="x-none" dirty="0"/>
          </a:p>
        </p:txBody>
      </p:sp>
      <p:sp>
        <p:nvSpPr>
          <p:cNvPr id="4" name="Slide Number Placeholder 3"/>
          <p:cNvSpPr>
            <a:spLocks noGrp="1"/>
          </p:cNvSpPr>
          <p:nvPr>
            <p:ph type="sldNum" sz="quarter" idx="5"/>
          </p:nvPr>
        </p:nvSpPr>
        <p:spPr/>
        <p:txBody>
          <a:bodyPr/>
          <a:lstStyle/>
          <a:p>
            <a:fld id="{F73C98F7-C572-4745-B50E-2755F1FAD8D9}" type="slidenum">
              <a:rPr lang="x-none" smtClean="0"/>
              <a:pPr/>
              <a:t>24</a:t>
            </a:fld>
            <a:endParaRPr lang="x-none"/>
          </a:p>
        </p:txBody>
      </p:sp>
    </p:spTree>
    <p:extLst>
      <p:ext uri="{BB962C8B-B14F-4D97-AF65-F5344CB8AC3E}">
        <p14:creationId xmlns="" xmlns:p14="http://schemas.microsoft.com/office/powerpoint/2010/main" val="3815564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F73C98F7-C572-4745-B50E-2755F1FAD8D9}" type="slidenum">
              <a:rPr lang="x-none" smtClean="0"/>
              <a:pPr/>
              <a:t>25</a:t>
            </a:fld>
            <a:endParaRPr lang="x-none"/>
          </a:p>
        </p:txBody>
      </p:sp>
    </p:spTree>
    <p:extLst>
      <p:ext uri="{BB962C8B-B14F-4D97-AF65-F5344CB8AC3E}">
        <p14:creationId xmlns="" xmlns:p14="http://schemas.microsoft.com/office/powerpoint/2010/main" val="1246963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F73C98F7-C572-4745-B50E-2755F1FAD8D9}" type="slidenum">
              <a:rPr lang="x-none" smtClean="0"/>
              <a:pPr/>
              <a:t>26</a:t>
            </a:fld>
            <a:endParaRPr lang="x-none"/>
          </a:p>
        </p:txBody>
      </p:sp>
    </p:spTree>
    <p:extLst>
      <p:ext uri="{BB962C8B-B14F-4D97-AF65-F5344CB8AC3E}">
        <p14:creationId xmlns="" xmlns:p14="http://schemas.microsoft.com/office/powerpoint/2010/main" val="240993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F73C98F7-C572-4745-B50E-2755F1FAD8D9}" type="slidenum">
              <a:rPr lang="x-none" smtClean="0"/>
              <a:pPr/>
              <a:t>27</a:t>
            </a:fld>
            <a:endParaRPr lang="x-none"/>
          </a:p>
        </p:txBody>
      </p:sp>
    </p:spTree>
    <p:extLst>
      <p:ext uri="{BB962C8B-B14F-4D97-AF65-F5344CB8AC3E}">
        <p14:creationId xmlns="" xmlns:p14="http://schemas.microsoft.com/office/powerpoint/2010/main" val="42671903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a:solidFill>
                  <a:schemeClr val="tx1"/>
                </a:solidFill>
                <a:effectLst/>
                <a:latin typeface="+mn-lt"/>
                <a:ea typeface="+mn-ea"/>
                <a:cs typeface="+mn-cs"/>
              </a:rPr>
              <a:t>Trường hợp nhập một số nguyên có giá trị &lt; 10, sẽ có thông báo lỗi sau:</a:t>
            </a:r>
            <a:r>
              <a:rPr lang="vi-VN" dirty="0"/>
              <a:t/>
            </a:r>
            <a:br>
              <a:rPr lang="vi-VN" dirty="0"/>
            </a:br>
            <a:endParaRPr lang="x-none" dirty="0"/>
          </a:p>
        </p:txBody>
      </p:sp>
      <p:sp>
        <p:nvSpPr>
          <p:cNvPr id="4" name="Slide Number Placeholder 3"/>
          <p:cNvSpPr>
            <a:spLocks noGrp="1"/>
          </p:cNvSpPr>
          <p:nvPr>
            <p:ph type="sldNum" sz="quarter" idx="5"/>
          </p:nvPr>
        </p:nvSpPr>
        <p:spPr/>
        <p:txBody>
          <a:bodyPr/>
          <a:lstStyle/>
          <a:p>
            <a:fld id="{F73C98F7-C572-4745-B50E-2755F1FAD8D9}" type="slidenum">
              <a:rPr lang="x-none" smtClean="0"/>
              <a:pPr/>
              <a:t>28</a:t>
            </a:fld>
            <a:endParaRPr lang="x-none"/>
          </a:p>
        </p:txBody>
      </p:sp>
    </p:spTree>
    <p:extLst>
      <p:ext uri="{BB962C8B-B14F-4D97-AF65-F5344CB8AC3E}">
        <p14:creationId xmlns="" xmlns:p14="http://schemas.microsoft.com/office/powerpoint/2010/main" val="835301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Nếu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nhập</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một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số</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nguyên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và</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chuỗi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thỏa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mãn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điều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kiện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sẽ</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cho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kết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quả</a:t>
            </a:r>
            <a:endParaRPr lang="x-none" dirty="0"/>
          </a:p>
        </p:txBody>
      </p:sp>
      <p:sp>
        <p:nvSpPr>
          <p:cNvPr id="4" name="Slide Number Placeholder 3"/>
          <p:cNvSpPr>
            <a:spLocks noGrp="1"/>
          </p:cNvSpPr>
          <p:nvPr>
            <p:ph type="sldNum" sz="quarter" idx="5"/>
          </p:nvPr>
        </p:nvSpPr>
        <p:spPr/>
        <p:txBody>
          <a:bodyPr/>
          <a:lstStyle/>
          <a:p>
            <a:fld id="{F73C98F7-C572-4745-B50E-2755F1FAD8D9}" type="slidenum">
              <a:rPr lang="x-none" smtClean="0"/>
              <a:pPr/>
              <a:t>29</a:t>
            </a:fld>
            <a:endParaRPr lang="x-none"/>
          </a:p>
        </p:txBody>
      </p:sp>
    </p:spTree>
    <p:extLst>
      <p:ext uri="{BB962C8B-B14F-4D97-AF65-F5344CB8AC3E}">
        <p14:creationId xmlns="" xmlns:p14="http://schemas.microsoft.com/office/powerpoint/2010/main" val="11990684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28945"/>
            <a:ext cx="7772400" cy="2387600"/>
          </a:xfrm>
        </p:spPr>
        <p:txBody>
          <a:bodyPr anchor="b"/>
          <a:lstStyle>
            <a:lvl1pPr algn="ctr">
              <a:defRPr sz="6000">
                <a:solidFill>
                  <a:schemeClr val="bg1"/>
                </a:solidFill>
                <a:latin typeface="Linh AvantGarde" panose="02000603030000020004"/>
                <a:cs typeface="Arial" panose="020B0604020202020204" pitchFamily="34" charset="0"/>
              </a:defRPr>
            </a:lvl1pPr>
          </a:lstStyle>
          <a:p>
            <a:r>
              <a:rPr lang="en-US" altLang="zh-CN" dirty="0"/>
              <a:t>Click to edit Master title style</a:t>
            </a:r>
            <a:endParaRPr lang="en-US" dirty="0"/>
          </a:p>
        </p:txBody>
      </p:sp>
      <p:sp>
        <p:nvSpPr>
          <p:cNvPr id="3" name="Subtitle 2"/>
          <p:cNvSpPr>
            <a:spLocks noGrp="1"/>
          </p:cNvSpPr>
          <p:nvPr>
            <p:ph type="subTitle" idx="1"/>
          </p:nvPr>
        </p:nvSpPr>
        <p:spPr>
          <a:xfrm>
            <a:off x="1143000" y="4308620"/>
            <a:ext cx="6858000" cy="1655762"/>
          </a:xfrm>
        </p:spPr>
        <p:txBody>
          <a:bodyPr/>
          <a:lstStyle>
            <a:lvl1pPr marL="0" indent="0" algn="ctr">
              <a:buNone/>
              <a:defRPr sz="2400">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dirty="0"/>
              <a:t>Click to edit Master subtitle style</a:t>
            </a:r>
            <a:endParaRPr lang="en-US" dirty="0"/>
          </a:p>
        </p:txBody>
      </p:sp>
    </p:spTree>
    <p:extLst>
      <p:ext uri="{BB962C8B-B14F-4D97-AF65-F5344CB8AC3E}">
        <p14:creationId xmlns="" xmlns:p14="http://schemas.microsoft.com/office/powerpoint/2010/main" val="4071749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146842"/>
            <a:ext cx="7886700" cy="795267"/>
          </a:xfrm>
        </p:spPr>
        <p:txBody>
          <a:bodyPr/>
          <a:lstStyle>
            <a:lvl1pPr>
              <a:defRPr sz="3600" b="1">
                <a:latin typeface="Linh AvantGarde" panose="02000603030000020004"/>
                <a:cs typeface="Arial" panose="020B0604020202020204" pitchFamily="34" charset="0"/>
              </a:defRPr>
            </a:lvl1pPr>
          </a:lstStyle>
          <a:p>
            <a:r>
              <a:rPr lang="en-US" altLang="zh-CN" dirty="0"/>
              <a:t>Click to edit Master title style</a:t>
            </a:r>
            <a:endParaRPr lang="en-US" dirty="0"/>
          </a:p>
        </p:txBody>
      </p:sp>
      <p:sp>
        <p:nvSpPr>
          <p:cNvPr id="3" name="Content Placeholder 2"/>
          <p:cNvSpPr>
            <a:spLocks noGrp="1"/>
          </p:cNvSpPr>
          <p:nvPr>
            <p:ph idx="1"/>
          </p:nvPr>
        </p:nvSpPr>
        <p:spPr>
          <a:xfrm>
            <a:off x="628650" y="1094509"/>
            <a:ext cx="7886700" cy="4982442"/>
          </a:xfrm>
        </p:spPr>
        <p:txBody>
          <a:bodyPr/>
          <a:lstStyle>
            <a:lvl1pPr>
              <a:defRPr sz="2400" baseline="0">
                <a:latin typeface="Linh AvantGarde" panose="02000603030000020004"/>
              </a:defRPr>
            </a:lvl1pPr>
            <a:lvl2pPr>
              <a:defRPr baseline="0">
                <a:latin typeface="Linh AvantGarde" panose="02000603030000020004"/>
              </a:defRPr>
            </a:lvl2pPr>
            <a:lvl3pPr>
              <a:defRPr baseline="0">
                <a:latin typeface="Linh AvantGarde" panose="02000603030000020004"/>
              </a:defRPr>
            </a:lvl3pPr>
            <a:lvl4pPr>
              <a:defRPr baseline="0">
                <a:latin typeface="Linh AvantGarde" panose="02000603030000020004"/>
              </a:defRPr>
            </a:lvl4pPr>
            <a:lvl5pPr>
              <a:defRPr baseline="0">
                <a:latin typeface="Linh AvantGarde" panose="02000603030000020004"/>
              </a:defRPr>
            </a:lvl5p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en-US" dirty="0"/>
          </a:p>
        </p:txBody>
      </p:sp>
      <p:sp>
        <p:nvSpPr>
          <p:cNvPr id="6" name="Slide Number Placeholder 5"/>
          <p:cNvSpPr>
            <a:spLocks noGrp="1"/>
          </p:cNvSpPr>
          <p:nvPr>
            <p:ph type="sldNum" sz="quarter" idx="12"/>
          </p:nvPr>
        </p:nvSpPr>
        <p:spPr>
          <a:xfrm>
            <a:off x="7929995" y="6492875"/>
            <a:ext cx="1143000" cy="365125"/>
          </a:xfrm>
        </p:spPr>
        <p:txBody>
          <a:bodyPr/>
          <a:lstStyle/>
          <a:p>
            <a:fld id="{11F88B7E-86B8-4862-842E-2DB840C1EC76}" type="slidenum">
              <a:rPr lang="zh-CN" altLang="en-US" smtClean="0"/>
              <a:pPr/>
              <a:t>‹#›</a:t>
            </a:fld>
            <a:endParaRPr lang="zh-CN" altLang="en-US"/>
          </a:p>
        </p:txBody>
      </p:sp>
    </p:spTree>
    <p:extLst>
      <p:ext uri="{BB962C8B-B14F-4D97-AF65-F5344CB8AC3E}">
        <p14:creationId xmlns="" xmlns:p14="http://schemas.microsoft.com/office/powerpoint/2010/main" val="2386601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23966"/>
            <a:ext cx="7886700" cy="2852737"/>
          </a:xfrm>
        </p:spPr>
        <p:txBody>
          <a:bodyPr anchor="b"/>
          <a:lstStyle>
            <a:lvl1pPr>
              <a:defRPr sz="6000" b="1">
                <a:latin typeface="Linh AvantGarde" panose="02000603030000020004"/>
                <a:cs typeface="Arial" panose="020B0604020202020204" pitchFamily="34" charset="0"/>
              </a:defRPr>
            </a:lvl1pPr>
          </a:lstStyle>
          <a:p>
            <a:r>
              <a:rPr lang="en-US" altLang="zh-CN" dirty="0"/>
              <a:t>Click to edit Master title style</a:t>
            </a:r>
            <a:endParaRPr lang="en-US" dirty="0"/>
          </a:p>
        </p:txBody>
      </p:sp>
      <p:sp>
        <p:nvSpPr>
          <p:cNvPr id="3" name="Text Placeholder 2"/>
          <p:cNvSpPr>
            <a:spLocks noGrp="1"/>
          </p:cNvSpPr>
          <p:nvPr>
            <p:ph type="body" idx="1"/>
          </p:nvPr>
        </p:nvSpPr>
        <p:spPr>
          <a:xfrm>
            <a:off x="623888" y="43227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6" name="Slide Number Placeholder 5"/>
          <p:cNvSpPr>
            <a:spLocks noGrp="1"/>
          </p:cNvSpPr>
          <p:nvPr>
            <p:ph type="sldNum" sz="quarter" idx="12"/>
          </p:nvPr>
        </p:nvSpPr>
        <p:spPr>
          <a:xfrm>
            <a:off x="8026400" y="6492875"/>
            <a:ext cx="1117600" cy="365125"/>
          </a:xfrm>
        </p:spPr>
        <p:txBody>
          <a:bodyPr/>
          <a:lstStyle/>
          <a:p>
            <a:fld id="{11F88B7E-86B8-4862-842E-2DB840C1EC76}" type="slidenum">
              <a:rPr lang="zh-CN" altLang="en-US" smtClean="0"/>
              <a:pPr/>
              <a:t>‹#›</a:t>
            </a:fld>
            <a:endParaRPr lang="zh-CN" altLang="en-US"/>
          </a:p>
        </p:txBody>
      </p:sp>
    </p:spTree>
    <p:extLst>
      <p:ext uri="{BB962C8B-B14F-4D97-AF65-F5344CB8AC3E}">
        <p14:creationId xmlns="" xmlns:p14="http://schemas.microsoft.com/office/powerpoint/2010/main" val="3523757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Click to edit Master title style</a:t>
            </a:r>
            <a:endParaRPr lang="en-US" dirty="0"/>
          </a:p>
        </p:txBody>
      </p:sp>
      <p:sp>
        <p:nvSpPr>
          <p:cNvPr id="3" name="Content Placeholder 2"/>
          <p:cNvSpPr>
            <a:spLocks noGrp="1"/>
          </p:cNvSpPr>
          <p:nvPr>
            <p:ph sz="half" idx="1"/>
          </p:nvPr>
        </p:nvSpPr>
        <p:spPr>
          <a:xfrm>
            <a:off x="628650" y="1628775"/>
            <a:ext cx="3886200" cy="4351338"/>
          </a:xfrm>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en-US" dirty="0"/>
          </a:p>
        </p:txBody>
      </p:sp>
      <p:sp>
        <p:nvSpPr>
          <p:cNvPr id="4" name="Content Placeholder 3"/>
          <p:cNvSpPr>
            <a:spLocks noGrp="1"/>
          </p:cNvSpPr>
          <p:nvPr>
            <p:ph sz="half" idx="2"/>
          </p:nvPr>
        </p:nvSpPr>
        <p:spPr>
          <a:xfrm>
            <a:off x="4629150" y="162877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Slide Number Placeholder 6"/>
          <p:cNvSpPr>
            <a:spLocks noGrp="1"/>
          </p:cNvSpPr>
          <p:nvPr>
            <p:ph type="sldNum" sz="quarter" idx="12"/>
          </p:nvPr>
        </p:nvSpPr>
        <p:spPr>
          <a:xfrm>
            <a:off x="8026400" y="6492875"/>
            <a:ext cx="1117600" cy="365125"/>
          </a:xfrm>
        </p:spPr>
        <p:txBody>
          <a:bodyPr/>
          <a:lstStyle/>
          <a:p>
            <a:fld id="{11F88B7E-86B8-4862-842E-2DB840C1EC76}" type="slidenum">
              <a:rPr lang="zh-CN" altLang="en-US" smtClean="0"/>
              <a:pPr/>
              <a:t>‹#›</a:t>
            </a:fld>
            <a:endParaRPr lang="zh-CN" altLang="en-US"/>
          </a:p>
        </p:txBody>
      </p:sp>
    </p:spTree>
    <p:extLst>
      <p:ext uri="{BB962C8B-B14F-4D97-AF65-F5344CB8AC3E}">
        <p14:creationId xmlns="" xmlns:p14="http://schemas.microsoft.com/office/powerpoint/2010/main" val="3743755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ltLang="zh-CN"/>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9" name="Slide Number Placeholder 8"/>
          <p:cNvSpPr>
            <a:spLocks noGrp="1"/>
          </p:cNvSpPr>
          <p:nvPr>
            <p:ph type="sldNum" sz="quarter" idx="12"/>
          </p:nvPr>
        </p:nvSpPr>
        <p:spPr>
          <a:xfrm>
            <a:off x="8026400" y="6492874"/>
            <a:ext cx="1117600" cy="365125"/>
          </a:xfrm>
        </p:spPr>
        <p:txBody>
          <a:bodyPr/>
          <a:lstStyle/>
          <a:p>
            <a:fld id="{11F88B7E-86B8-4862-842E-2DB840C1EC76}" type="slidenum">
              <a:rPr lang="zh-CN" altLang="en-US" smtClean="0"/>
              <a:pPr/>
              <a:t>‹#›</a:t>
            </a:fld>
            <a:endParaRPr lang="zh-CN" altLang="en-US"/>
          </a:p>
        </p:txBody>
      </p:sp>
    </p:spTree>
    <p:extLst>
      <p:ext uri="{BB962C8B-B14F-4D97-AF65-F5344CB8AC3E}">
        <p14:creationId xmlns="" xmlns:p14="http://schemas.microsoft.com/office/powerpoint/2010/main" val="4107549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Click to edit Master title style</a:t>
            </a:r>
            <a:endParaRPr lang="en-US" dirty="0"/>
          </a:p>
        </p:txBody>
      </p:sp>
      <p:sp>
        <p:nvSpPr>
          <p:cNvPr id="5" name="Slide Number Placeholder 4"/>
          <p:cNvSpPr>
            <a:spLocks noGrp="1"/>
          </p:cNvSpPr>
          <p:nvPr>
            <p:ph type="sldNum" sz="quarter" idx="12"/>
          </p:nvPr>
        </p:nvSpPr>
        <p:spPr>
          <a:xfrm>
            <a:off x="8026400" y="6492875"/>
            <a:ext cx="1117600" cy="365125"/>
          </a:xfrm>
        </p:spPr>
        <p:txBody>
          <a:bodyPr/>
          <a:lstStyle/>
          <a:p>
            <a:fld id="{11F88B7E-86B8-4862-842E-2DB840C1EC76}" type="slidenum">
              <a:rPr lang="zh-CN" altLang="en-US" smtClean="0"/>
              <a:pPr/>
              <a:t>‹#›</a:t>
            </a:fld>
            <a:endParaRPr lang="zh-CN" altLang="en-US"/>
          </a:p>
        </p:txBody>
      </p:sp>
    </p:spTree>
    <p:extLst>
      <p:ext uri="{BB962C8B-B14F-4D97-AF65-F5344CB8AC3E}">
        <p14:creationId xmlns="" xmlns:p14="http://schemas.microsoft.com/office/powerpoint/2010/main" val="59854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2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5900" y="1781176"/>
            <a:ext cx="2711450" cy="4244974"/>
          </a:xfrm>
        </p:spPr>
        <p:txBody>
          <a:bodyPr/>
          <a:lstStyle>
            <a:lvl1pPr>
              <a:defRPr>
                <a:solidFill>
                  <a:schemeClr val="bg1">
                    <a:lumMod val="95000"/>
                  </a:schemeClr>
                </a:solidFill>
              </a:defRPr>
            </a:lvl1pPr>
          </a:lstStyle>
          <a:p>
            <a:r>
              <a:rPr lang="en-US" altLang="zh-CN" dirty="0"/>
              <a:t>Click to edit Master title style</a:t>
            </a:r>
            <a:endParaRPr lang="en-US" dirty="0"/>
          </a:p>
        </p:txBody>
      </p:sp>
      <p:sp>
        <p:nvSpPr>
          <p:cNvPr id="3" name="Date Placeholder 2"/>
          <p:cNvSpPr>
            <a:spLocks noGrp="1"/>
          </p:cNvSpPr>
          <p:nvPr>
            <p:ph type="dt" sz="half" idx="10"/>
          </p:nvPr>
        </p:nvSpPr>
        <p:spPr>
          <a:xfrm>
            <a:off x="7397750" y="6121400"/>
            <a:ext cx="1117600" cy="276227"/>
          </a:xfrm>
          <a:prstGeom prst="rect">
            <a:avLst/>
          </a:prstGeom>
        </p:spPr>
        <p:txBody>
          <a:bodyPr/>
          <a:lstStyle/>
          <a:p>
            <a:fld id="{73266DD0-27F7-4B4A-BCF6-DBE51241DC75}" type="datetime1">
              <a:rPr lang="vi-VN" altLang="zh-CN" smtClean="0"/>
              <a:pPr/>
              <a:t>28/05/2021</a:t>
            </a:fld>
            <a:endParaRPr lang="zh-CN" altLang="en-US"/>
          </a:p>
        </p:txBody>
      </p:sp>
      <p:sp>
        <p:nvSpPr>
          <p:cNvPr id="4" name="Footer Placeholder 3"/>
          <p:cNvSpPr>
            <a:spLocks noGrp="1"/>
          </p:cNvSpPr>
          <p:nvPr>
            <p:ph type="ftr" sz="quarter" idx="11"/>
          </p:nvPr>
        </p:nvSpPr>
        <p:spPr>
          <a:xfrm>
            <a:off x="4387850" y="6432550"/>
            <a:ext cx="3009900" cy="365125"/>
          </a:xfrm>
          <a:prstGeom prst="rect">
            <a:avLst/>
          </a:prstGeom>
        </p:spPr>
        <p:txBody>
          <a:bodyPr/>
          <a:lstStyle/>
          <a:p>
            <a:r>
              <a:rPr lang="en-US" altLang="zh-CN"/>
              <a:t>SangDV</a:t>
            </a:r>
            <a:endParaRPr lang="zh-CN" altLang="en-US"/>
          </a:p>
        </p:txBody>
      </p:sp>
      <p:sp>
        <p:nvSpPr>
          <p:cNvPr id="5" name="Slide Number Placeholder 4"/>
          <p:cNvSpPr>
            <a:spLocks noGrp="1"/>
          </p:cNvSpPr>
          <p:nvPr>
            <p:ph type="sldNum" sz="quarter" idx="12"/>
          </p:nvPr>
        </p:nvSpPr>
        <p:spPr/>
        <p:txBody>
          <a:bodyPr/>
          <a:lstStyle/>
          <a:p>
            <a:fld id="{11F88B7E-86B8-4862-842E-2DB840C1EC76}" type="slidenum">
              <a:rPr lang="zh-CN" altLang="en-US" smtClean="0"/>
              <a:pPr/>
              <a:t>‹#›</a:t>
            </a:fld>
            <a:endParaRPr lang="zh-CN" altLang="en-US"/>
          </a:p>
        </p:txBody>
      </p:sp>
    </p:spTree>
    <p:extLst>
      <p:ext uri="{BB962C8B-B14F-4D97-AF65-F5344CB8AC3E}">
        <p14:creationId xmlns="" xmlns:p14="http://schemas.microsoft.com/office/powerpoint/2010/main" val="7150131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solidFill>
                  <a:schemeClr val="bg1"/>
                </a:solidFill>
              </a:defRPr>
            </a:lvl1pPr>
          </a:lstStyle>
          <a:p>
            <a:r>
              <a:rPr lang="en-US" altLang="zh-CN" dirty="0"/>
              <a:t>Click to edit Master title style</a:t>
            </a:r>
            <a:endParaRPr lang="en-US" dirty="0"/>
          </a:p>
        </p:txBody>
      </p:sp>
    </p:spTree>
    <p:extLst>
      <p:ext uri="{BB962C8B-B14F-4D97-AF65-F5344CB8AC3E}">
        <p14:creationId xmlns="" xmlns:p14="http://schemas.microsoft.com/office/powerpoint/2010/main" val="21979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55576"/>
            <a:ext cx="7886700" cy="1325563"/>
          </a:xfrm>
          <a:prstGeom prst="rect">
            <a:avLst/>
          </a:prstGeom>
        </p:spPr>
        <p:txBody>
          <a:bodyPr vert="horz" lIns="91440" tIns="45720" rIns="91440" bIns="45720" rtlCol="0" anchor="ctr">
            <a:normAutofit/>
          </a:bodyPr>
          <a:lstStyle/>
          <a:p>
            <a:r>
              <a:rPr lang="en-US" altLang="zh-CN" dirty="0"/>
              <a:t>Click to edit Master title style</a:t>
            </a:r>
            <a:endParaRPr lang="en-US" dirty="0"/>
          </a:p>
        </p:txBody>
      </p:sp>
      <p:sp>
        <p:nvSpPr>
          <p:cNvPr id="3" name="Text Placeholder 2"/>
          <p:cNvSpPr>
            <a:spLocks noGrp="1"/>
          </p:cNvSpPr>
          <p:nvPr>
            <p:ph type="body" idx="1"/>
          </p:nvPr>
        </p:nvSpPr>
        <p:spPr>
          <a:xfrm>
            <a:off x="628650" y="1625600"/>
            <a:ext cx="7886700" cy="4460876"/>
          </a:xfrm>
          <a:prstGeom prst="rect">
            <a:avLst/>
          </a:prstGeom>
        </p:spPr>
        <p:txBody>
          <a:bodyPr vert="horz" lIns="91440" tIns="45720" rIns="91440" bIns="45720" rtlCol="0">
            <a:normAutofit/>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en-US" dirty="0"/>
          </a:p>
        </p:txBody>
      </p:sp>
      <p:sp>
        <p:nvSpPr>
          <p:cNvPr id="6" name="Slide Number Placeholder 5"/>
          <p:cNvSpPr>
            <a:spLocks noGrp="1"/>
          </p:cNvSpPr>
          <p:nvPr>
            <p:ph type="sldNum" sz="quarter" idx="4"/>
          </p:nvPr>
        </p:nvSpPr>
        <p:spPr>
          <a:xfrm>
            <a:off x="8026400" y="6492875"/>
            <a:ext cx="1117600" cy="365125"/>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11F88B7E-86B8-4862-842E-2DB840C1EC76}" type="slidenum">
              <a:rPr lang="zh-CN" altLang="en-US" smtClean="0"/>
              <a:pPr/>
              <a:t>‹#›</a:t>
            </a:fld>
            <a:endParaRPr lang="zh-CN" altLang="en-US" dirty="0"/>
          </a:p>
        </p:txBody>
      </p:sp>
    </p:spTree>
    <p:extLst>
      <p:ext uri="{BB962C8B-B14F-4D97-AF65-F5344CB8AC3E}">
        <p14:creationId xmlns="" xmlns:p14="http://schemas.microsoft.com/office/powerpoint/2010/main" val="17153411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73" r:id="rId7"/>
    <p:sldLayoutId id="2147483672"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Linh AvantGarde" panose="02000603030000020004"/>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inh AvantGarde" panose="02000603030000020004"/>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inh AvantGarde" panose="02000603030000020004"/>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inh AvantGarde" panose="02000603030000020004"/>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nh AvantGarde" panose="02000603030000020004"/>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inh AvantGarde" panose="02000603030000020004"/>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0B22988E-C6B6-4031-90F1-6573C99F0471}"/>
              </a:ext>
            </a:extLst>
          </p:cNvPr>
          <p:cNvSpPr>
            <a:spLocks noGrp="1"/>
          </p:cNvSpPr>
          <p:nvPr>
            <p:ph type="ctrTitle"/>
          </p:nvPr>
        </p:nvSpPr>
        <p:spPr>
          <a:xfrm>
            <a:off x="685800" y="1828945"/>
            <a:ext cx="7772400" cy="2387600"/>
          </a:xfrm>
        </p:spPr>
        <p:txBody>
          <a:bodyPr>
            <a:normAutofit fontScale="90000"/>
          </a:bodyPr>
          <a:lstStyle/>
          <a:p>
            <a:r>
              <a:rPr lang="en-US" dirty="0" err="1"/>
              <a:t>Chương</a:t>
            </a:r>
            <a:r>
              <a:rPr lang="en-US" dirty="0"/>
              <a:t> 8: </a:t>
            </a:r>
            <a:br>
              <a:rPr lang="en-US" dirty="0"/>
            </a:br>
            <a:r>
              <a:rPr lang="en-US" dirty="0" err="1"/>
              <a:t>Bẫy</a:t>
            </a:r>
            <a:r>
              <a:rPr lang="en-US" dirty="0"/>
              <a:t> </a:t>
            </a:r>
            <a:r>
              <a:rPr lang="en-US" dirty="0" err="1"/>
              <a:t>lỗi</a:t>
            </a:r>
            <a:r>
              <a:rPr lang="en-US" dirty="0"/>
              <a:t> </a:t>
            </a:r>
            <a:r>
              <a:rPr lang="en-US" dirty="0" err="1"/>
              <a:t>và</a:t>
            </a:r>
            <a:r>
              <a:rPr lang="en-US" dirty="0"/>
              <a:t> </a:t>
            </a:r>
            <a:r>
              <a:rPr lang="en-US" dirty="0" err="1"/>
              <a:t>lập</a:t>
            </a:r>
            <a:r>
              <a:rPr lang="en-US" dirty="0"/>
              <a:t> </a:t>
            </a:r>
            <a:r>
              <a:rPr lang="en-US" dirty="0" err="1"/>
              <a:t>trình</a:t>
            </a:r>
            <a:r>
              <a:rPr lang="en-US" dirty="0"/>
              <a:t> </a:t>
            </a:r>
            <a:r>
              <a:rPr lang="en-US" dirty="0" err="1"/>
              <a:t>phòng</a:t>
            </a:r>
            <a:r>
              <a:rPr lang="en-US" dirty="0"/>
              <a:t> </a:t>
            </a:r>
            <a:r>
              <a:rPr lang="en-US" dirty="0" err="1"/>
              <a:t>ngừa</a:t>
            </a:r>
            <a:endParaRPr lang="en-US" dirty="0"/>
          </a:p>
        </p:txBody>
      </p:sp>
      <p:sp>
        <p:nvSpPr>
          <p:cNvPr id="5" name="Subtitle 4">
            <a:extLst>
              <a:ext uri="{FF2B5EF4-FFF2-40B4-BE49-F238E27FC236}">
                <a16:creationId xmlns="" xmlns:a16="http://schemas.microsoft.com/office/drawing/2014/main" id="{8BAF5DCA-941F-4EC6-A307-79EDA9768588}"/>
              </a:ext>
            </a:extLst>
          </p:cNvPr>
          <p:cNvSpPr>
            <a:spLocks noGrp="1"/>
          </p:cNvSpPr>
          <p:nvPr>
            <p:ph type="subTitle" idx="1"/>
          </p:nvPr>
        </p:nvSpPr>
        <p:spPr/>
        <p:txBody>
          <a:bodyPr/>
          <a:lstStyle/>
          <a:p>
            <a:endParaRPr lang="en-US"/>
          </a:p>
        </p:txBody>
      </p:sp>
    </p:spTree>
    <p:extLst>
      <p:ext uri="{BB962C8B-B14F-4D97-AF65-F5344CB8AC3E}">
        <p14:creationId xmlns="" xmlns:p14="http://schemas.microsoft.com/office/powerpoint/2010/main" val="14213105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a:latin typeface="Linh AvantGarde" panose="02000603030000020004" pitchFamily="2" charset="0"/>
              </a:rPr>
              <a:t>Phòng ngừa lỗi tham số vào</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r>
              <a:rPr lang="en-US" dirty="0" err="1"/>
              <a:t>Kiểm</a:t>
            </a:r>
            <a:r>
              <a:rPr lang="en-US" dirty="0"/>
              <a:t> </a:t>
            </a:r>
            <a:r>
              <a:rPr lang="en-US" dirty="0" err="1"/>
              <a:t>tra</a:t>
            </a:r>
            <a:r>
              <a:rPr lang="en-US" dirty="0"/>
              <a:t> </a:t>
            </a:r>
            <a:r>
              <a:rPr lang="en-US" dirty="0" err="1"/>
              <a:t>giá</a:t>
            </a:r>
            <a:r>
              <a:rPr lang="en-US" dirty="0"/>
              <a:t> </a:t>
            </a:r>
            <a:r>
              <a:rPr lang="en-US" dirty="0" err="1"/>
              <a:t>trị</a:t>
            </a:r>
            <a:r>
              <a:rPr lang="en-US" dirty="0"/>
              <a:t> </a:t>
            </a:r>
            <a:r>
              <a:rPr lang="en-US" dirty="0" err="1"/>
              <a:t>đầu</a:t>
            </a:r>
            <a:r>
              <a:rPr lang="en-US" dirty="0"/>
              <a:t> </a:t>
            </a:r>
            <a:r>
              <a:rPr lang="en-US" dirty="0" err="1"/>
              <a:t>vào</a:t>
            </a:r>
            <a:endParaRPr lang="en-US" dirty="0"/>
          </a:p>
          <a:p>
            <a:pPr lvl="1"/>
            <a:r>
              <a:rPr lang="en-US" dirty="0" err="1"/>
              <a:t>Kiểm</a:t>
            </a:r>
            <a:r>
              <a:rPr lang="en-US" dirty="0"/>
              <a:t> </a:t>
            </a:r>
            <a:r>
              <a:rPr lang="en-US" dirty="0" err="1"/>
              <a:t>tra</a:t>
            </a:r>
            <a:r>
              <a:rPr lang="en-US" dirty="0"/>
              <a:t> </a:t>
            </a:r>
            <a:r>
              <a:rPr lang="en-US" dirty="0" err="1"/>
              <a:t>giá</a:t>
            </a:r>
            <a:r>
              <a:rPr lang="en-US" dirty="0"/>
              <a:t> </a:t>
            </a:r>
            <a:r>
              <a:rPr lang="en-US" dirty="0" err="1"/>
              <a:t>trị</a:t>
            </a:r>
            <a:r>
              <a:rPr lang="en-US" dirty="0"/>
              <a:t> </a:t>
            </a:r>
            <a:r>
              <a:rPr lang="en-US" dirty="0" err="1"/>
              <a:t>của</a:t>
            </a:r>
            <a:r>
              <a:rPr lang="en-US" dirty="0"/>
              <a:t> </a:t>
            </a:r>
            <a:r>
              <a:rPr lang="en-US" dirty="0" err="1"/>
              <a:t>tất</a:t>
            </a:r>
            <a:r>
              <a:rPr lang="en-US" dirty="0"/>
              <a:t> </a:t>
            </a:r>
            <a:r>
              <a:rPr lang="en-US" dirty="0" err="1"/>
              <a:t>cả</a:t>
            </a:r>
            <a:r>
              <a:rPr lang="en-US" dirty="0"/>
              <a:t> </a:t>
            </a:r>
            <a:r>
              <a:rPr lang="en-US" dirty="0" err="1"/>
              <a:t>các</a:t>
            </a:r>
            <a:r>
              <a:rPr lang="en-US" dirty="0"/>
              <a:t> </a:t>
            </a:r>
            <a:r>
              <a:rPr lang="en-US" dirty="0" err="1"/>
              <a:t>tham</a:t>
            </a:r>
            <a:r>
              <a:rPr lang="en-US" dirty="0"/>
              <a:t> </a:t>
            </a:r>
            <a:r>
              <a:rPr lang="en-US" dirty="0" err="1"/>
              <a:t>số</a:t>
            </a:r>
            <a:r>
              <a:rPr lang="en-US" dirty="0"/>
              <a:t> </a:t>
            </a:r>
            <a:r>
              <a:rPr lang="en-US" dirty="0" err="1"/>
              <a:t>truyền</a:t>
            </a:r>
            <a:r>
              <a:rPr lang="en-US" dirty="0"/>
              <a:t> </a:t>
            </a:r>
            <a:r>
              <a:rPr lang="en-US" dirty="0" err="1"/>
              <a:t>vào</a:t>
            </a:r>
            <a:r>
              <a:rPr lang="en-US" dirty="0"/>
              <a:t> </a:t>
            </a:r>
            <a:r>
              <a:rPr lang="en-US" dirty="0" err="1"/>
              <a:t>các</a:t>
            </a:r>
            <a:r>
              <a:rPr lang="en-US" dirty="0"/>
              <a:t> </a:t>
            </a:r>
            <a:r>
              <a:rPr lang="en-US" dirty="0" err="1"/>
              <a:t>hàm</a:t>
            </a:r>
            <a:r>
              <a:rPr lang="en-US" dirty="0"/>
              <a:t> </a:t>
            </a:r>
          </a:p>
          <a:p>
            <a:pPr lvl="1"/>
            <a:r>
              <a:rPr lang="en-US" dirty="0" err="1"/>
              <a:t>Kiểm</a:t>
            </a:r>
            <a:r>
              <a:rPr lang="en-US" dirty="0"/>
              <a:t> </a:t>
            </a:r>
            <a:r>
              <a:rPr lang="en-US" dirty="0" err="1"/>
              <a:t>tra</a:t>
            </a:r>
            <a:r>
              <a:rPr lang="en-US" dirty="0"/>
              <a:t> </a:t>
            </a:r>
            <a:r>
              <a:rPr lang="en-US" dirty="0" err="1"/>
              <a:t>dữ</a:t>
            </a:r>
            <a:r>
              <a:rPr lang="en-US" dirty="0"/>
              <a:t> </a:t>
            </a:r>
            <a:r>
              <a:rPr lang="en-US" dirty="0" err="1"/>
              <a:t>liệu</a:t>
            </a:r>
            <a:r>
              <a:rPr lang="en-US" dirty="0"/>
              <a:t> </a:t>
            </a:r>
            <a:r>
              <a:rPr lang="en-US" dirty="0" err="1"/>
              <a:t>nhập</a:t>
            </a:r>
            <a:r>
              <a:rPr lang="en-US" dirty="0"/>
              <a:t> </a:t>
            </a:r>
            <a:r>
              <a:rPr lang="en-US" dirty="0" err="1"/>
              <a:t>từ</a:t>
            </a:r>
            <a:r>
              <a:rPr lang="en-US" dirty="0"/>
              <a:t> </a:t>
            </a:r>
            <a:r>
              <a:rPr lang="en-US" dirty="0" err="1"/>
              <a:t>nguồn</a:t>
            </a:r>
            <a:r>
              <a:rPr lang="en-US" dirty="0"/>
              <a:t> </a:t>
            </a:r>
            <a:r>
              <a:rPr lang="en-US" dirty="0" err="1"/>
              <a:t>ngoài</a:t>
            </a:r>
            <a:r>
              <a:rPr lang="en-US" dirty="0"/>
              <a:t> </a:t>
            </a:r>
            <a:r>
              <a:rPr lang="en-US" dirty="0" err="1"/>
              <a:t>khác</a:t>
            </a:r>
            <a:endParaRPr lang="en-US" dirty="0"/>
          </a:p>
          <a:p>
            <a:r>
              <a:rPr lang="en-US" dirty="0" err="1"/>
              <a:t>Quyết</a:t>
            </a:r>
            <a:r>
              <a:rPr lang="en-US" dirty="0"/>
              <a:t> </a:t>
            </a:r>
            <a:r>
              <a:rPr lang="en-US" dirty="0" err="1"/>
              <a:t>định</a:t>
            </a:r>
            <a:r>
              <a:rPr lang="en-US" dirty="0"/>
              <a:t> </a:t>
            </a:r>
            <a:r>
              <a:rPr lang="en-US" dirty="0" err="1"/>
              <a:t>kiểm</a:t>
            </a:r>
            <a:r>
              <a:rPr lang="en-US" dirty="0"/>
              <a:t> </a:t>
            </a:r>
            <a:r>
              <a:rPr lang="en-US" dirty="0" err="1"/>
              <a:t>soát</a:t>
            </a:r>
            <a:r>
              <a:rPr lang="en-US" dirty="0"/>
              <a:t> </a:t>
            </a:r>
            <a:r>
              <a:rPr lang="en-US" dirty="0" err="1"/>
              <a:t>đầu</a:t>
            </a:r>
            <a:r>
              <a:rPr lang="en-US" dirty="0"/>
              <a:t> </a:t>
            </a:r>
            <a:r>
              <a:rPr lang="en-US" dirty="0" err="1"/>
              <a:t>vào</a:t>
            </a:r>
            <a:r>
              <a:rPr lang="en-US" dirty="0"/>
              <a:t> </a:t>
            </a:r>
            <a:r>
              <a:rPr lang="en-US" dirty="0" err="1"/>
              <a:t>không</a:t>
            </a:r>
            <a:r>
              <a:rPr lang="en-US" dirty="0"/>
              <a:t> </a:t>
            </a:r>
            <a:r>
              <a:rPr lang="en-US" dirty="0" err="1"/>
              <a:t>hợp</a:t>
            </a:r>
            <a:r>
              <a:rPr lang="en-US" dirty="0"/>
              <a:t> </a:t>
            </a:r>
            <a:r>
              <a:rPr lang="en-US" dirty="0" err="1"/>
              <a:t>lệ</a:t>
            </a:r>
            <a:endParaRPr lang="en-US" dirty="0"/>
          </a:p>
          <a:p>
            <a:pPr lvl="1"/>
            <a:r>
              <a:rPr lang="en-US" dirty="0"/>
              <a:t>Khi </a:t>
            </a:r>
            <a:r>
              <a:rPr lang="en-US" dirty="0" err="1"/>
              <a:t>phát</a:t>
            </a:r>
            <a:r>
              <a:rPr lang="en-US" dirty="0"/>
              <a:t> </a:t>
            </a:r>
            <a:r>
              <a:rPr lang="en-US" dirty="0" err="1"/>
              <a:t>hiện</a:t>
            </a:r>
            <a:r>
              <a:rPr lang="en-US" dirty="0"/>
              <a:t> </a:t>
            </a:r>
            <a:r>
              <a:rPr lang="en-US" dirty="0" err="1"/>
              <a:t>một</a:t>
            </a:r>
            <a:r>
              <a:rPr lang="en-US" dirty="0"/>
              <a:t> </a:t>
            </a:r>
            <a:r>
              <a:rPr lang="en-US" dirty="0" err="1"/>
              <a:t>tham</a:t>
            </a:r>
            <a:r>
              <a:rPr lang="en-US" dirty="0"/>
              <a:t> </a:t>
            </a:r>
            <a:r>
              <a:rPr lang="en-US" dirty="0" err="1"/>
              <a:t>số</a:t>
            </a:r>
            <a:r>
              <a:rPr lang="en-US" dirty="0"/>
              <a:t> hay </a:t>
            </a:r>
            <a:r>
              <a:rPr lang="en-US" dirty="0" err="1"/>
              <a:t>một</a:t>
            </a:r>
            <a:r>
              <a:rPr lang="en-US" dirty="0"/>
              <a:t> </a:t>
            </a:r>
            <a:r>
              <a:rPr lang="en-US" dirty="0" err="1"/>
              <a:t>dữ</a:t>
            </a:r>
            <a:r>
              <a:rPr lang="en-US" dirty="0"/>
              <a:t> </a:t>
            </a:r>
            <a:r>
              <a:rPr lang="en-US" dirty="0" err="1"/>
              <a:t>liệu</a:t>
            </a:r>
            <a:r>
              <a:rPr lang="en-US" dirty="0"/>
              <a:t> </a:t>
            </a:r>
            <a:r>
              <a:rPr lang="en-US" dirty="0" err="1"/>
              <a:t>không</a:t>
            </a:r>
            <a:r>
              <a:rPr lang="en-US" dirty="0"/>
              <a:t> </a:t>
            </a:r>
            <a:r>
              <a:rPr lang="en-US" dirty="0" err="1"/>
              <a:t>hợp</a:t>
            </a:r>
            <a:r>
              <a:rPr lang="en-US" dirty="0"/>
              <a:t> </a:t>
            </a:r>
            <a:r>
              <a:rPr lang="en-US" dirty="0" err="1"/>
              <a:t>lệ</a:t>
            </a:r>
            <a:r>
              <a:rPr lang="en-US" dirty="0"/>
              <a:t>, </a:t>
            </a:r>
            <a:r>
              <a:rPr lang="en-US" dirty="0" err="1"/>
              <a:t>cần</a:t>
            </a:r>
            <a:r>
              <a:rPr lang="en-US" dirty="0"/>
              <a:t> </a:t>
            </a:r>
            <a:r>
              <a:rPr lang="en-US" dirty="0" err="1"/>
              <a:t>làm</a:t>
            </a:r>
            <a:r>
              <a:rPr lang="en-US" dirty="0"/>
              <a:t> </a:t>
            </a:r>
            <a:r>
              <a:rPr lang="en-US" dirty="0" err="1"/>
              <a:t>gì</a:t>
            </a:r>
            <a:r>
              <a:rPr lang="en-US" dirty="0"/>
              <a:t> </a:t>
            </a:r>
            <a:r>
              <a:rPr lang="en-US" dirty="0" err="1"/>
              <a:t>với</a:t>
            </a:r>
            <a:r>
              <a:rPr lang="en-US" dirty="0"/>
              <a:t> </a:t>
            </a:r>
            <a:r>
              <a:rPr lang="en-US" dirty="0" err="1"/>
              <a:t>nó</a:t>
            </a:r>
            <a:r>
              <a:rPr lang="en-US" dirty="0"/>
              <a:t>? </a:t>
            </a:r>
          </a:p>
          <a:p>
            <a:pPr lvl="2"/>
            <a:r>
              <a:rPr lang="en-US" dirty="0" err="1"/>
              <a:t>Chọn</a:t>
            </a:r>
            <a:r>
              <a:rPr lang="en-US" dirty="0"/>
              <a:t> </a:t>
            </a:r>
            <a:r>
              <a:rPr lang="en-US" dirty="0" err="1"/>
              <a:t>một</a:t>
            </a:r>
            <a:r>
              <a:rPr lang="en-US" dirty="0"/>
              <a:t> </a:t>
            </a:r>
            <a:r>
              <a:rPr lang="en-US" dirty="0" err="1"/>
              <a:t>trong</a:t>
            </a:r>
            <a:r>
              <a:rPr lang="en-US" dirty="0"/>
              <a:t> </a:t>
            </a:r>
            <a:r>
              <a:rPr lang="en-US" dirty="0" err="1"/>
              <a:t>các</a:t>
            </a:r>
            <a:r>
              <a:rPr lang="en-US" dirty="0"/>
              <a:t> </a:t>
            </a:r>
            <a:r>
              <a:rPr lang="en-US" dirty="0" err="1"/>
              <a:t>phương</a:t>
            </a:r>
            <a:r>
              <a:rPr lang="en-US" dirty="0"/>
              <a:t> </a:t>
            </a:r>
            <a:r>
              <a:rPr lang="en-US" dirty="0" err="1"/>
              <a:t>án</a:t>
            </a:r>
            <a:r>
              <a:rPr lang="en-US" dirty="0"/>
              <a:t> </a:t>
            </a:r>
            <a:r>
              <a:rPr lang="en-US" dirty="0" err="1"/>
              <a:t>phù</a:t>
            </a:r>
            <a:r>
              <a:rPr lang="en-US" dirty="0"/>
              <a:t> </a:t>
            </a:r>
            <a:r>
              <a:rPr lang="en-US" dirty="0" err="1"/>
              <a:t>hợp</a:t>
            </a:r>
            <a:r>
              <a:rPr lang="en-US" dirty="0"/>
              <a:t> </a:t>
            </a:r>
            <a:r>
              <a:rPr lang="en-US" dirty="0" err="1"/>
              <a:t>tình</a:t>
            </a:r>
            <a:r>
              <a:rPr lang="en-US" dirty="0"/>
              <a:t> </a:t>
            </a:r>
            <a:r>
              <a:rPr lang="en-US" dirty="0" err="1"/>
              <a:t>huống</a:t>
            </a:r>
            <a:r>
              <a:rPr lang="en-US" dirty="0"/>
              <a:t> </a:t>
            </a:r>
            <a:r>
              <a:rPr lang="en-US" dirty="0" err="1"/>
              <a:t>thực</a:t>
            </a:r>
            <a:r>
              <a:rPr lang="en-US" dirty="0"/>
              <a:t> </a:t>
            </a:r>
            <a:r>
              <a:rPr lang="en-US" dirty="0" err="1"/>
              <a:t>tế</a:t>
            </a:r>
            <a:endParaRPr lang="en-US" dirty="0"/>
          </a:p>
        </p:txBody>
      </p:sp>
      <p:sp>
        <p:nvSpPr>
          <p:cNvPr id="4" name="Slide Number Placeholder 3">
            <a:extLst>
              <a:ext uri="{FF2B5EF4-FFF2-40B4-BE49-F238E27FC236}">
                <a16:creationId xmlns="" xmlns:a16="http://schemas.microsoft.com/office/drawing/2014/main" id="{3AB5E9EA-288B-4A2E-A62D-965FE1399132}"/>
              </a:ext>
            </a:extLst>
          </p:cNvPr>
          <p:cNvSpPr>
            <a:spLocks noGrp="1"/>
          </p:cNvSpPr>
          <p:nvPr>
            <p:ph type="sldNum" sz="quarter" idx="12"/>
          </p:nvPr>
        </p:nvSpPr>
        <p:spPr/>
        <p:txBody>
          <a:bodyPr/>
          <a:lstStyle/>
          <a:p>
            <a:fld id="{11F88B7E-86B8-4862-842E-2DB840C1EC76}" type="slidenum">
              <a:rPr lang="zh-CN" altLang="en-US" smtClean="0"/>
              <a:pPr/>
              <a:t>10</a:t>
            </a:fld>
            <a:endParaRPr lang="zh-CN" altLang="en-US"/>
          </a:p>
        </p:txBody>
      </p:sp>
    </p:spTree>
    <p:extLst>
      <p:ext uri="{BB962C8B-B14F-4D97-AF65-F5344CB8AC3E}">
        <p14:creationId xmlns="" xmlns:p14="http://schemas.microsoft.com/office/powerpoint/2010/main" val="39248110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a:latin typeface="Linh AvantGarde" panose="02000603030000020004" pitchFamily="2" charset="0"/>
              </a:rPr>
              <a:t>Phòng ngừa lỗi tham số vào</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fontScale="92500"/>
          </a:bodyPr>
          <a:lstStyle/>
          <a:p>
            <a:pPr>
              <a:lnSpc>
                <a:spcPct val="110000"/>
              </a:lnSpc>
            </a:pPr>
            <a:r>
              <a:rPr lang="en-US" dirty="0" err="1"/>
              <a:t>Kiểm</a:t>
            </a:r>
            <a:r>
              <a:rPr lang="en-US" dirty="0"/>
              <a:t> </a:t>
            </a:r>
            <a:r>
              <a:rPr lang="en-US" dirty="0" err="1"/>
              <a:t>tra</a:t>
            </a:r>
            <a:r>
              <a:rPr lang="en-US" dirty="0"/>
              <a:t> </a:t>
            </a:r>
            <a:r>
              <a:rPr lang="en-US" dirty="0" err="1"/>
              <a:t>giá</a:t>
            </a:r>
            <a:r>
              <a:rPr lang="en-US" dirty="0"/>
              <a:t> </a:t>
            </a:r>
            <a:r>
              <a:rPr lang="en-US" dirty="0" err="1"/>
              <a:t>trị</a:t>
            </a:r>
            <a:r>
              <a:rPr lang="en-US" dirty="0"/>
              <a:t> </a:t>
            </a:r>
            <a:r>
              <a:rPr lang="en-US" dirty="0" err="1"/>
              <a:t>của</a:t>
            </a:r>
            <a:r>
              <a:rPr lang="en-US" dirty="0"/>
              <a:t> </a:t>
            </a:r>
            <a:r>
              <a:rPr lang="en-US" dirty="0" err="1"/>
              <a:t>mọi</a:t>
            </a:r>
            <a:r>
              <a:rPr lang="en-US" dirty="0"/>
              <a:t> </a:t>
            </a:r>
            <a:r>
              <a:rPr lang="en-US" dirty="0" err="1"/>
              <a:t>dữ</a:t>
            </a:r>
            <a:r>
              <a:rPr lang="en-US" dirty="0"/>
              <a:t> </a:t>
            </a:r>
            <a:r>
              <a:rPr lang="en-US" dirty="0" err="1"/>
              <a:t>liệu</a:t>
            </a:r>
            <a:r>
              <a:rPr lang="en-US" dirty="0"/>
              <a:t> </a:t>
            </a:r>
            <a:r>
              <a:rPr lang="en-US" dirty="0" err="1"/>
              <a:t>từ</a:t>
            </a:r>
            <a:r>
              <a:rPr lang="en-US" dirty="0"/>
              <a:t> </a:t>
            </a:r>
            <a:r>
              <a:rPr lang="en-US" dirty="0" err="1"/>
              <a:t>nguồn</a:t>
            </a:r>
            <a:r>
              <a:rPr lang="en-US" dirty="0"/>
              <a:t> </a:t>
            </a:r>
            <a:r>
              <a:rPr lang="en-US" dirty="0" err="1"/>
              <a:t>bên</a:t>
            </a:r>
            <a:r>
              <a:rPr lang="en-US" dirty="0"/>
              <a:t> </a:t>
            </a:r>
            <a:r>
              <a:rPr lang="en-US" dirty="0" err="1"/>
              <a:t>ngoài</a:t>
            </a:r>
            <a:endParaRPr lang="en-US" dirty="0"/>
          </a:p>
          <a:p>
            <a:pPr lvl="1">
              <a:lnSpc>
                <a:spcPct val="110000"/>
              </a:lnSpc>
            </a:pPr>
            <a:r>
              <a:rPr lang="en-US" dirty="0"/>
              <a:t>Khi </a:t>
            </a:r>
            <a:r>
              <a:rPr lang="en-US" dirty="0" err="1"/>
              <a:t>nhận</a:t>
            </a:r>
            <a:r>
              <a:rPr lang="en-US" dirty="0"/>
              <a:t> </a:t>
            </a:r>
            <a:r>
              <a:rPr lang="en-US" dirty="0" err="1"/>
              <a:t>dữ</a:t>
            </a:r>
            <a:r>
              <a:rPr lang="en-US" dirty="0"/>
              <a:t> </a:t>
            </a:r>
            <a:r>
              <a:rPr lang="en-US" dirty="0" err="1"/>
              <a:t>liệu</a:t>
            </a:r>
            <a:r>
              <a:rPr lang="en-US" dirty="0"/>
              <a:t> </a:t>
            </a:r>
            <a:r>
              <a:rPr lang="en-US" dirty="0" err="1"/>
              <a:t>từ</a:t>
            </a:r>
            <a:r>
              <a:rPr lang="en-US" dirty="0"/>
              <a:t> file, </a:t>
            </a:r>
            <a:r>
              <a:rPr lang="en-US" dirty="0" err="1"/>
              <a:t>bàn</a:t>
            </a:r>
            <a:r>
              <a:rPr lang="en-US" dirty="0"/>
              <a:t> </a:t>
            </a:r>
            <a:r>
              <a:rPr lang="en-US" dirty="0" err="1"/>
              <a:t>phím</a:t>
            </a:r>
            <a:r>
              <a:rPr lang="en-US" dirty="0"/>
              <a:t>, </a:t>
            </a:r>
            <a:r>
              <a:rPr lang="en-US" dirty="0" err="1"/>
              <a:t>mạng</a:t>
            </a:r>
            <a:r>
              <a:rPr lang="en-US" dirty="0"/>
              <a:t>, </a:t>
            </a:r>
            <a:r>
              <a:rPr lang="en-US" dirty="0" err="1"/>
              <a:t>hoặc</a:t>
            </a:r>
            <a:r>
              <a:rPr lang="en-US" dirty="0"/>
              <a:t> </a:t>
            </a:r>
            <a:r>
              <a:rPr lang="en-US" dirty="0" err="1"/>
              <a:t>từ</a:t>
            </a:r>
            <a:r>
              <a:rPr lang="en-US" dirty="0"/>
              <a:t> </a:t>
            </a:r>
            <a:r>
              <a:rPr lang="en-US" dirty="0" err="1"/>
              <a:t>các</a:t>
            </a:r>
            <a:r>
              <a:rPr lang="en-US" dirty="0"/>
              <a:t> </a:t>
            </a:r>
            <a:r>
              <a:rPr lang="en-US" dirty="0" err="1"/>
              <a:t>nguồn</a:t>
            </a:r>
            <a:r>
              <a:rPr lang="en-US" dirty="0"/>
              <a:t> </a:t>
            </a:r>
            <a:r>
              <a:rPr lang="en-US" dirty="0" err="1"/>
              <a:t>ngoài</a:t>
            </a:r>
            <a:r>
              <a:rPr lang="en-US" dirty="0"/>
              <a:t> </a:t>
            </a:r>
            <a:r>
              <a:rPr lang="en-US" dirty="0" err="1"/>
              <a:t>khác</a:t>
            </a:r>
            <a:r>
              <a:rPr lang="en-US" dirty="0"/>
              <a:t>, </a:t>
            </a:r>
            <a:r>
              <a:rPr lang="en-US" dirty="0" err="1"/>
              <a:t>hãy</a:t>
            </a:r>
            <a:r>
              <a:rPr lang="en-US" dirty="0"/>
              <a:t> </a:t>
            </a:r>
            <a:r>
              <a:rPr lang="en-US" dirty="0" err="1"/>
              <a:t>kiểm</a:t>
            </a:r>
            <a:r>
              <a:rPr lang="en-US" dirty="0"/>
              <a:t> </a:t>
            </a:r>
            <a:r>
              <a:rPr lang="en-US" dirty="0" err="1"/>
              <a:t>tra</a:t>
            </a:r>
            <a:r>
              <a:rPr lang="en-US" dirty="0"/>
              <a:t> </a:t>
            </a:r>
            <a:r>
              <a:rPr lang="en-US" dirty="0" err="1"/>
              <a:t>để</a:t>
            </a:r>
            <a:r>
              <a:rPr lang="en-US" dirty="0"/>
              <a:t> </a:t>
            </a:r>
            <a:r>
              <a:rPr lang="en-US" dirty="0" err="1"/>
              <a:t>đảm</a:t>
            </a:r>
            <a:r>
              <a:rPr lang="en-US" dirty="0"/>
              <a:t> </a:t>
            </a:r>
            <a:r>
              <a:rPr lang="en-US" dirty="0" err="1"/>
              <a:t>bảo</a:t>
            </a:r>
            <a:r>
              <a:rPr lang="en-US" dirty="0"/>
              <a:t> </a:t>
            </a:r>
            <a:r>
              <a:rPr lang="en-US" dirty="0" err="1"/>
              <a:t>rằng</a:t>
            </a:r>
            <a:r>
              <a:rPr lang="en-US" dirty="0"/>
              <a:t> </a:t>
            </a:r>
            <a:r>
              <a:rPr lang="en-US" dirty="0" err="1"/>
              <a:t>dữ</a:t>
            </a:r>
            <a:r>
              <a:rPr lang="en-US" dirty="0"/>
              <a:t> </a:t>
            </a:r>
            <a:r>
              <a:rPr lang="en-US" dirty="0" err="1"/>
              <a:t>liệu</a:t>
            </a:r>
            <a:r>
              <a:rPr lang="en-US" dirty="0"/>
              <a:t> </a:t>
            </a:r>
            <a:r>
              <a:rPr lang="en-US" dirty="0" err="1"/>
              <a:t>nằm</a:t>
            </a:r>
            <a:r>
              <a:rPr lang="en-US" dirty="0"/>
              <a:t> </a:t>
            </a:r>
            <a:r>
              <a:rPr lang="en-US" dirty="0" err="1"/>
              <a:t>trong</a:t>
            </a:r>
            <a:r>
              <a:rPr lang="en-US" dirty="0"/>
              <a:t> </a:t>
            </a:r>
            <a:r>
              <a:rPr lang="en-US" dirty="0" err="1"/>
              <a:t>giới</a:t>
            </a:r>
            <a:r>
              <a:rPr lang="en-US" dirty="0"/>
              <a:t> </a:t>
            </a:r>
            <a:r>
              <a:rPr lang="en-US" dirty="0" err="1"/>
              <a:t>hạn</a:t>
            </a:r>
            <a:r>
              <a:rPr lang="en-US" dirty="0"/>
              <a:t> </a:t>
            </a:r>
            <a:r>
              <a:rPr lang="en-US" dirty="0" err="1"/>
              <a:t>cho</a:t>
            </a:r>
            <a:r>
              <a:rPr lang="en-US" dirty="0"/>
              <a:t> </a:t>
            </a:r>
            <a:r>
              <a:rPr lang="en-US" dirty="0" err="1"/>
              <a:t>phép</a:t>
            </a:r>
            <a:r>
              <a:rPr lang="en-US" dirty="0"/>
              <a:t>.</a:t>
            </a:r>
          </a:p>
          <a:p>
            <a:pPr lvl="1">
              <a:lnSpc>
                <a:spcPct val="110000"/>
              </a:lnSpc>
            </a:pPr>
            <a:r>
              <a:rPr lang="en-US" dirty="0" err="1"/>
              <a:t>Hãy</a:t>
            </a:r>
            <a:r>
              <a:rPr lang="en-US" dirty="0"/>
              <a:t> </a:t>
            </a:r>
            <a:r>
              <a:rPr lang="en-US" dirty="0" err="1"/>
              <a:t>đảm</a:t>
            </a:r>
            <a:r>
              <a:rPr lang="en-US" dirty="0"/>
              <a:t> </a:t>
            </a:r>
            <a:r>
              <a:rPr lang="en-US" dirty="0" err="1"/>
              <a:t>bảo</a:t>
            </a:r>
            <a:r>
              <a:rPr lang="en-US" dirty="0"/>
              <a:t> </a:t>
            </a:r>
            <a:r>
              <a:rPr lang="en-US" dirty="0" err="1"/>
              <a:t>rằng</a:t>
            </a:r>
            <a:r>
              <a:rPr lang="en-US" dirty="0"/>
              <a:t> </a:t>
            </a:r>
            <a:r>
              <a:rPr lang="en-US" dirty="0" err="1"/>
              <a:t>giá</a:t>
            </a:r>
            <a:r>
              <a:rPr lang="en-US" dirty="0"/>
              <a:t> </a:t>
            </a:r>
            <a:r>
              <a:rPr lang="en-US" dirty="0" err="1"/>
              <a:t>trị</a:t>
            </a:r>
            <a:r>
              <a:rPr lang="en-US" dirty="0"/>
              <a:t> </a:t>
            </a:r>
            <a:r>
              <a:rPr lang="en-US" dirty="0" err="1"/>
              <a:t>số</a:t>
            </a:r>
            <a:r>
              <a:rPr lang="en-US" dirty="0"/>
              <a:t> </a:t>
            </a:r>
            <a:r>
              <a:rPr lang="en-US" dirty="0" err="1"/>
              <a:t>nằm</a:t>
            </a:r>
            <a:r>
              <a:rPr lang="en-US" dirty="0"/>
              <a:t> </a:t>
            </a:r>
            <a:r>
              <a:rPr lang="en-US" dirty="0" err="1"/>
              <a:t>trong</a:t>
            </a:r>
            <a:r>
              <a:rPr lang="en-US" dirty="0"/>
              <a:t> dung </a:t>
            </a:r>
            <a:r>
              <a:rPr lang="en-US" dirty="0" err="1"/>
              <a:t>sai</a:t>
            </a:r>
            <a:r>
              <a:rPr lang="en-US" dirty="0"/>
              <a:t> </a:t>
            </a:r>
            <a:r>
              <a:rPr lang="en-US" dirty="0" err="1"/>
              <a:t>và</a:t>
            </a:r>
            <a:r>
              <a:rPr lang="en-US" dirty="0"/>
              <a:t> </a:t>
            </a:r>
            <a:r>
              <a:rPr lang="en-US" dirty="0" err="1"/>
              <a:t>xâu</a:t>
            </a:r>
            <a:r>
              <a:rPr lang="en-US" dirty="0"/>
              <a:t> </a:t>
            </a:r>
            <a:r>
              <a:rPr lang="en-US" dirty="0" err="1"/>
              <a:t>phải</a:t>
            </a:r>
            <a:r>
              <a:rPr lang="en-US" dirty="0"/>
              <a:t> </a:t>
            </a:r>
            <a:r>
              <a:rPr lang="en-US" dirty="0" err="1"/>
              <a:t>đủ</a:t>
            </a:r>
            <a:r>
              <a:rPr lang="en-US" dirty="0"/>
              <a:t> </a:t>
            </a:r>
            <a:r>
              <a:rPr lang="en-US" dirty="0" err="1"/>
              <a:t>ngắn</a:t>
            </a:r>
            <a:r>
              <a:rPr lang="en-US" dirty="0"/>
              <a:t> </a:t>
            </a:r>
            <a:r>
              <a:rPr lang="en-US" dirty="0" err="1"/>
              <a:t>để</a:t>
            </a:r>
            <a:r>
              <a:rPr lang="en-US" dirty="0"/>
              <a:t> </a:t>
            </a:r>
            <a:r>
              <a:rPr lang="en-US" dirty="0" err="1"/>
              <a:t>xử</a:t>
            </a:r>
            <a:r>
              <a:rPr lang="en-US" dirty="0"/>
              <a:t> </a:t>
            </a:r>
            <a:r>
              <a:rPr lang="en-US" dirty="0" err="1"/>
              <a:t>lý</a:t>
            </a:r>
            <a:endParaRPr lang="en-US" dirty="0"/>
          </a:p>
          <a:p>
            <a:pPr lvl="2">
              <a:lnSpc>
                <a:spcPct val="110000"/>
              </a:lnSpc>
            </a:pPr>
            <a:r>
              <a:rPr lang="en-US" dirty="0" err="1"/>
              <a:t>Nếu</a:t>
            </a:r>
            <a:r>
              <a:rPr lang="en-US" dirty="0"/>
              <a:t> </a:t>
            </a:r>
            <a:r>
              <a:rPr lang="en-US" dirty="0" err="1"/>
              <a:t>một</a:t>
            </a:r>
            <a:r>
              <a:rPr lang="en-US" dirty="0"/>
              <a:t> </a:t>
            </a:r>
            <a:r>
              <a:rPr lang="en-US" dirty="0" err="1"/>
              <a:t>chuỗi</a:t>
            </a:r>
            <a:r>
              <a:rPr lang="en-US" dirty="0"/>
              <a:t> </a:t>
            </a:r>
            <a:r>
              <a:rPr lang="en-US" dirty="0" err="1"/>
              <a:t>cần</a:t>
            </a:r>
            <a:r>
              <a:rPr lang="en-US" dirty="0"/>
              <a:t> </a:t>
            </a:r>
            <a:r>
              <a:rPr lang="en-US" dirty="0" err="1"/>
              <a:t>trong</a:t>
            </a:r>
            <a:r>
              <a:rPr lang="en-US" dirty="0"/>
              <a:t> </a:t>
            </a:r>
            <a:r>
              <a:rPr lang="en-US" dirty="0" err="1"/>
              <a:t>một</a:t>
            </a:r>
            <a:r>
              <a:rPr lang="en-US" dirty="0"/>
              <a:t> </a:t>
            </a:r>
            <a:r>
              <a:rPr lang="en-US" dirty="0" err="1"/>
              <a:t>phạm</a:t>
            </a:r>
            <a:r>
              <a:rPr lang="en-US" dirty="0"/>
              <a:t> vi </a:t>
            </a:r>
            <a:r>
              <a:rPr lang="en-US" dirty="0" err="1"/>
              <a:t>giới</a:t>
            </a:r>
            <a:r>
              <a:rPr lang="en-US" dirty="0"/>
              <a:t> </a:t>
            </a:r>
            <a:r>
              <a:rPr lang="en-US" dirty="0" err="1"/>
              <a:t>hạn</a:t>
            </a:r>
            <a:r>
              <a:rPr lang="en-US" dirty="0"/>
              <a:t> </a:t>
            </a:r>
            <a:r>
              <a:rPr lang="en-US" dirty="0" err="1"/>
              <a:t>của</a:t>
            </a:r>
            <a:r>
              <a:rPr lang="en-US" dirty="0"/>
              <a:t> </a:t>
            </a:r>
            <a:r>
              <a:rPr lang="en-US" dirty="0" err="1"/>
              <a:t>các</a:t>
            </a:r>
            <a:r>
              <a:rPr lang="en-US" dirty="0"/>
              <a:t> </a:t>
            </a:r>
            <a:r>
              <a:rPr lang="en-US" dirty="0" err="1"/>
              <a:t>giá</a:t>
            </a:r>
            <a:r>
              <a:rPr lang="en-US" dirty="0"/>
              <a:t> </a:t>
            </a:r>
            <a:r>
              <a:rPr lang="en-US" dirty="0" err="1"/>
              <a:t>trị</a:t>
            </a:r>
            <a:r>
              <a:rPr lang="en-US" dirty="0"/>
              <a:t> (</a:t>
            </a:r>
            <a:r>
              <a:rPr lang="en-US" dirty="0" err="1"/>
              <a:t>như</a:t>
            </a:r>
            <a:r>
              <a:rPr lang="en-US" dirty="0"/>
              <a:t> </a:t>
            </a:r>
            <a:r>
              <a:rPr lang="en-US" dirty="0" err="1"/>
              <a:t>một</a:t>
            </a:r>
            <a:r>
              <a:rPr lang="en-US" dirty="0"/>
              <a:t> ID </a:t>
            </a:r>
            <a:r>
              <a:rPr lang="en-US" dirty="0" err="1"/>
              <a:t>giao</a:t>
            </a:r>
            <a:r>
              <a:rPr lang="en-US" dirty="0"/>
              <a:t> </a:t>
            </a:r>
            <a:r>
              <a:rPr lang="en-US" dirty="0" err="1"/>
              <a:t>dịch</a:t>
            </a:r>
            <a:r>
              <a:rPr lang="en-US" dirty="0"/>
              <a:t> </a:t>
            </a:r>
            <a:r>
              <a:rPr lang="en-US" dirty="0" err="1"/>
              <a:t>tài</a:t>
            </a:r>
            <a:r>
              <a:rPr lang="en-US" dirty="0"/>
              <a:t> </a:t>
            </a:r>
            <a:r>
              <a:rPr lang="en-US" dirty="0" err="1"/>
              <a:t>chính</a:t>
            </a:r>
            <a:r>
              <a:rPr lang="en-US" dirty="0"/>
              <a:t>…), </a:t>
            </a:r>
            <a:r>
              <a:rPr lang="en-US" dirty="0" err="1"/>
              <a:t>hãy</a:t>
            </a:r>
            <a:r>
              <a:rPr lang="en-US" dirty="0"/>
              <a:t> </a:t>
            </a:r>
            <a:r>
              <a:rPr lang="en-US" dirty="0" err="1"/>
              <a:t>chắc</a:t>
            </a:r>
            <a:r>
              <a:rPr lang="en-US" dirty="0"/>
              <a:t> </a:t>
            </a:r>
            <a:r>
              <a:rPr lang="en-US" dirty="0" err="1"/>
              <a:t>chắn</a:t>
            </a:r>
            <a:r>
              <a:rPr lang="en-US" dirty="0"/>
              <a:t> </a:t>
            </a:r>
            <a:r>
              <a:rPr lang="en-US" dirty="0" err="1"/>
              <a:t>rằng</a:t>
            </a:r>
            <a:r>
              <a:rPr lang="en-US" dirty="0"/>
              <a:t> </a:t>
            </a:r>
            <a:r>
              <a:rPr lang="en-US" dirty="0" err="1"/>
              <a:t>chuỗi</a:t>
            </a:r>
            <a:r>
              <a:rPr lang="en-US" dirty="0"/>
              <a:t> </a:t>
            </a:r>
            <a:r>
              <a:rPr lang="en-US" dirty="0" err="1"/>
              <a:t>đầu</a:t>
            </a:r>
            <a:r>
              <a:rPr lang="en-US" dirty="0"/>
              <a:t> </a:t>
            </a:r>
            <a:r>
              <a:rPr lang="en-US" dirty="0" err="1"/>
              <a:t>vào</a:t>
            </a:r>
            <a:r>
              <a:rPr lang="en-US" dirty="0"/>
              <a:t> </a:t>
            </a:r>
            <a:r>
              <a:rPr lang="en-US" dirty="0" err="1"/>
              <a:t>là</a:t>
            </a:r>
            <a:r>
              <a:rPr lang="en-US" dirty="0"/>
              <a:t> </a:t>
            </a:r>
            <a:r>
              <a:rPr lang="en-US" dirty="0" err="1"/>
              <a:t>hợp</a:t>
            </a:r>
            <a:r>
              <a:rPr lang="en-US" dirty="0"/>
              <a:t> </a:t>
            </a:r>
            <a:r>
              <a:rPr lang="en-US" dirty="0" err="1"/>
              <a:t>lệ</a:t>
            </a:r>
            <a:r>
              <a:rPr lang="en-US" dirty="0"/>
              <a:t> </a:t>
            </a:r>
            <a:r>
              <a:rPr lang="en-US" dirty="0" err="1"/>
              <a:t>cho</a:t>
            </a:r>
            <a:r>
              <a:rPr lang="en-US" dirty="0"/>
              <a:t> </a:t>
            </a:r>
            <a:r>
              <a:rPr lang="en-US" dirty="0" err="1"/>
              <a:t>mục</a:t>
            </a:r>
            <a:r>
              <a:rPr lang="en-US" dirty="0"/>
              <a:t> </a:t>
            </a:r>
            <a:r>
              <a:rPr lang="en-US" dirty="0" err="1"/>
              <a:t>đích</a:t>
            </a:r>
            <a:r>
              <a:rPr lang="en-US" dirty="0"/>
              <a:t> </a:t>
            </a:r>
            <a:r>
              <a:rPr lang="en-US" dirty="0" err="1"/>
              <a:t>của</a:t>
            </a:r>
            <a:r>
              <a:rPr lang="en-US" dirty="0"/>
              <a:t> </a:t>
            </a:r>
            <a:r>
              <a:rPr lang="en-US" dirty="0" err="1"/>
              <a:t>nó</a:t>
            </a:r>
            <a:r>
              <a:rPr lang="en-US" dirty="0"/>
              <a:t>; </a:t>
            </a:r>
            <a:r>
              <a:rPr lang="en-US" dirty="0" err="1"/>
              <a:t>nếu</a:t>
            </a:r>
            <a:r>
              <a:rPr lang="en-US" dirty="0"/>
              <a:t> </a:t>
            </a:r>
            <a:r>
              <a:rPr lang="en-US" dirty="0" err="1"/>
              <a:t>không</a:t>
            </a:r>
            <a:r>
              <a:rPr lang="en-US" dirty="0"/>
              <a:t> </a:t>
            </a:r>
            <a:r>
              <a:rPr lang="en-US" dirty="0" err="1"/>
              <a:t>từ</a:t>
            </a:r>
            <a:r>
              <a:rPr lang="en-US" dirty="0"/>
              <a:t> </a:t>
            </a:r>
            <a:r>
              <a:rPr lang="en-US" dirty="0" err="1"/>
              <a:t>chối</a:t>
            </a:r>
            <a:r>
              <a:rPr lang="en-US" dirty="0"/>
              <a:t>. </a:t>
            </a:r>
          </a:p>
          <a:p>
            <a:pPr lvl="1">
              <a:lnSpc>
                <a:spcPct val="110000"/>
              </a:lnSpc>
            </a:pPr>
            <a:r>
              <a:rPr lang="en-US" dirty="0" err="1"/>
              <a:t>Với</a:t>
            </a:r>
            <a:r>
              <a:rPr lang="en-US" dirty="0"/>
              <a:t> </a:t>
            </a:r>
            <a:r>
              <a:rPr lang="en-US" dirty="0" err="1"/>
              <a:t>ứng</a:t>
            </a:r>
            <a:r>
              <a:rPr lang="en-US" dirty="0"/>
              <a:t> </a:t>
            </a:r>
            <a:r>
              <a:rPr lang="en-US" dirty="0" err="1"/>
              <a:t>dụng</a:t>
            </a:r>
            <a:r>
              <a:rPr lang="en-US" dirty="0"/>
              <a:t> </a:t>
            </a:r>
            <a:r>
              <a:rPr lang="en-US" dirty="0" err="1"/>
              <a:t>bảo</a:t>
            </a:r>
            <a:r>
              <a:rPr lang="en-US" dirty="0"/>
              <a:t> </a:t>
            </a:r>
            <a:r>
              <a:rPr lang="en-US" dirty="0" err="1"/>
              <a:t>mật</a:t>
            </a:r>
            <a:r>
              <a:rPr lang="en-US" dirty="0"/>
              <a:t>, </a:t>
            </a:r>
            <a:r>
              <a:rPr lang="en-US" dirty="0" err="1"/>
              <a:t>hãy</a:t>
            </a:r>
            <a:r>
              <a:rPr lang="en-US" dirty="0"/>
              <a:t> </a:t>
            </a:r>
            <a:r>
              <a:rPr lang="en-US" dirty="0" err="1"/>
              <a:t>đặc</a:t>
            </a:r>
            <a:r>
              <a:rPr lang="en-US" dirty="0"/>
              <a:t> </a:t>
            </a:r>
            <a:r>
              <a:rPr lang="en-US" dirty="0" err="1"/>
              <a:t>biệt</a:t>
            </a:r>
            <a:r>
              <a:rPr lang="en-US" dirty="0"/>
              <a:t> </a:t>
            </a:r>
            <a:r>
              <a:rPr lang="en-US" dirty="0" err="1"/>
              <a:t>lưu</a:t>
            </a:r>
            <a:r>
              <a:rPr lang="en-US" dirty="0"/>
              <a:t> </a:t>
            </a:r>
            <a:r>
              <a:rPr lang="en-US" dirty="0" err="1"/>
              <a:t>ý</a:t>
            </a:r>
            <a:r>
              <a:rPr lang="en-US" dirty="0"/>
              <a:t> </a:t>
            </a:r>
            <a:r>
              <a:rPr lang="en-US" dirty="0" err="1"/>
              <a:t>đến</a:t>
            </a:r>
            <a:r>
              <a:rPr lang="en-US" dirty="0"/>
              <a:t> </a:t>
            </a:r>
            <a:r>
              <a:rPr lang="en-US" dirty="0" err="1"/>
              <a:t>những</a:t>
            </a:r>
            <a:r>
              <a:rPr lang="en-US" dirty="0"/>
              <a:t> </a:t>
            </a:r>
            <a:r>
              <a:rPr lang="en-US" dirty="0" err="1"/>
              <a:t>dữ</a:t>
            </a:r>
            <a:r>
              <a:rPr lang="en-US" dirty="0"/>
              <a:t> </a:t>
            </a:r>
            <a:r>
              <a:rPr lang="en-US" dirty="0" err="1"/>
              <a:t>liệu</a:t>
            </a:r>
            <a:r>
              <a:rPr lang="en-US" dirty="0"/>
              <a:t> </a:t>
            </a:r>
            <a:r>
              <a:rPr lang="en-US" dirty="0" err="1"/>
              <a:t>có</a:t>
            </a:r>
            <a:r>
              <a:rPr lang="en-US" dirty="0"/>
              <a:t> </a:t>
            </a:r>
            <a:r>
              <a:rPr lang="en-US" dirty="0" err="1"/>
              <a:t>thể</a:t>
            </a:r>
            <a:r>
              <a:rPr lang="en-US" dirty="0"/>
              <a:t> </a:t>
            </a:r>
            <a:r>
              <a:rPr lang="en-US" dirty="0" err="1"/>
              <a:t>tấn</a:t>
            </a:r>
            <a:r>
              <a:rPr lang="en-US" dirty="0"/>
              <a:t> </a:t>
            </a:r>
            <a:r>
              <a:rPr lang="en-US" dirty="0" err="1"/>
              <a:t>công</a:t>
            </a:r>
            <a:r>
              <a:rPr lang="en-US" dirty="0"/>
              <a:t> </a:t>
            </a:r>
            <a:r>
              <a:rPr lang="en-US" dirty="0" err="1"/>
              <a:t>hệ</a:t>
            </a:r>
            <a:r>
              <a:rPr lang="en-US" dirty="0"/>
              <a:t> </a:t>
            </a:r>
            <a:r>
              <a:rPr lang="en-US" dirty="0" err="1"/>
              <a:t>thống</a:t>
            </a:r>
            <a:r>
              <a:rPr lang="en-US" dirty="0"/>
              <a:t>: </a:t>
            </a:r>
            <a:r>
              <a:rPr lang="en-US" dirty="0" err="1"/>
              <a:t>Cố</a:t>
            </a:r>
            <a:r>
              <a:rPr lang="en-US" dirty="0"/>
              <a:t> </a:t>
            </a:r>
            <a:r>
              <a:rPr lang="en-US" dirty="0" err="1"/>
              <a:t>làm</a:t>
            </a:r>
            <a:r>
              <a:rPr lang="en-US" dirty="0"/>
              <a:t> </a:t>
            </a:r>
            <a:r>
              <a:rPr lang="en-US" dirty="0" err="1"/>
              <a:t>tràn</a:t>
            </a:r>
            <a:r>
              <a:rPr lang="en-US" dirty="0"/>
              <a:t> </a:t>
            </a:r>
            <a:r>
              <a:rPr lang="en-US" dirty="0" err="1"/>
              <a:t>bộ</a:t>
            </a:r>
            <a:r>
              <a:rPr lang="en-US" dirty="0"/>
              <a:t> </a:t>
            </a:r>
            <a:r>
              <a:rPr lang="en-US" dirty="0" err="1"/>
              <a:t>nhớ</a:t>
            </a:r>
            <a:r>
              <a:rPr lang="en-US" dirty="0"/>
              <a:t>, injected SQL commands, injected html hay XML code, </a:t>
            </a:r>
            <a:r>
              <a:rPr lang="en-US" dirty="0" err="1"/>
              <a:t>tràn</a:t>
            </a:r>
            <a:r>
              <a:rPr lang="en-US" dirty="0"/>
              <a:t> </a:t>
            </a:r>
            <a:r>
              <a:rPr lang="en-US" dirty="0" err="1"/>
              <a:t>số</a:t>
            </a:r>
            <a:r>
              <a:rPr lang="en-US" dirty="0"/>
              <a:t> …</a:t>
            </a:r>
          </a:p>
        </p:txBody>
      </p:sp>
      <p:sp>
        <p:nvSpPr>
          <p:cNvPr id="4" name="Slide Number Placeholder 3">
            <a:extLst>
              <a:ext uri="{FF2B5EF4-FFF2-40B4-BE49-F238E27FC236}">
                <a16:creationId xmlns="" xmlns:a16="http://schemas.microsoft.com/office/drawing/2014/main" id="{E1E181FD-DE49-45BD-A39E-60F9D42EFD31}"/>
              </a:ext>
            </a:extLst>
          </p:cNvPr>
          <p:cNvSpPr>
            <a:spLocks noGrp="1"/>
          </p:cNvSpPr>
          <p:nvPr>
            <p:ph type="sldNum" sz="quarter" idx="12"/>
          </p:nvPr>
        </p:nvSpPr>
        <p:spPr/>
        <p:txBody>
          <a:bodyPr/>
          <a:lstStyle/>
          <a:p>
            <a:fld id="{11F88B7E-86B8-4862-842E-2DB840C1EC76}" type="slidenum">
              <a:rPr lang="zh-CN" altLang="en-US" smtClean="0"/>
              <a:pPr/>
              <a:t>11</a:t>
            </a:fld>
            <a:endParaRPr lang="zh-CN" altLang="en-US"/>
          </a:p>
        </p:txBody>
      </p:sp>
    </p:spTree>
    <p:extLst>
      <p:ext uri="{BB962C8B-B14F-4D97-AF65-F5344CB8AC3E}">
        <p14:creationId xmlns="" xmlns:p14="http://schemas.microsoft.com/office/powerpoint/2010/main" val="3630384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Một</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số</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lỗi</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nhập</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dữ</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liệu</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phổ</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biến</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a:bodyPr>
          <a:lstStyle/>
          <a:p>
            <a:r>
              <a:rPr lang="en-GB" dirty="0" err="1"/>
              <a:t>Dữ</a:t>
            </a:r>
            <a:r>
              <a:rPr lang="en-GB" dirty="0"/>
              <a:t> </a:t>
            </a:r>
            <a:r>
              <a:rPr lang="en-GB" dirty="0" err="1"/>
              <a:t>liệu</a:t>
            </a:r>
            <a:r>
              <a:rPr lang="en-GB" dirty="0"/>
              <a:t> </a:t>
            </a:r>
            <a:r>
              <a:rPr lang="en-GB" dirty="0" err="1"/>
              <a:t>nhập</a:t>
            </a:r>
            <a:r>
              <a:rPr lang="en-GB" dirty="0"/>
              <a:t> </a:t>
            </a:r>
            <a:r>
              <a:rPr lang="en-GB" dirty="0" err="1"/>
              <a:t>vào</a:t>
            </a:r>
            <a:r>
              <a:rPr lang="en-GB" dirty="0"/>
              <a:t> </a:t>
            </a:r>
            <a:r>
              <a:rPr lang="en-GB" dirty="0" err="1"/>
              <a:t>quá</a:t>
            </a:r>
            <a:r>
              <a:rPr lang="en-GB" dirty="0"/>
              <a:t> </a:t>
            </a:r>
            <a:r>
              <a:rPr lang="en-GB" dirty="0" err="1"/>
              <a:t>lớn</a:t>
            </a:r>
            <a:r>
              <a:rPr lang="en-GB" dirty="0"/>
              <a:t> (</a:t>
            </a:r>
            <a:r>
              <a:rPr lang="en-GB" dirty="0" err="1"/>
              <a:t>ví</a:t>
            </a:r>
            <a:r>
              <a:rPr lang="en-GB" dirty="0"/>
              <a:t> </a:t>
            </a:r>
            <a:r>
              <a:rPr lang="en-GB" dirty="0" err="1"/>
              <a:t>dụ</a:t>
            </a:r>
            <a:r>
              <a:rPr lang="en-GB" dirty="0"/>
              <a:t>, </a:t>
            </a:r>
            <a:r>
              <a:rPr lang="en-GB" dirty="0" err="1"/>
              <a:t>vượt</a:t>
            </a:r>
            <a:r>
              <a:rPr lang="en-GB" dirty="0"/>
              <a:t> </a:t>
            </a:r>
            <a:r>
              <a:rPr lang="en-GB" dirty="0" err="1"/>
              <a:t>quá</a:t>
            </a:r>
            <a:r>
              <a:rPr lang="en-GB" dirty="0"/>
              <a:t> </a:t>
            </a:r>
            <a:r>
              <a:rPr lang="en-GB" dirty="0" err="1"/>
              <a:t>kích</a:t>
            </a:r>
            <a:r>
              <a:rPr lang="en-GB" dirty="0"/>
              <a:t> </a:t>
            </a:r>
            <a:r>
              <a:rPr lang="en-GB" dirty="0" err="1"/>
              <a:t>thước</a:t>
            </a:r>
            <a:r>
              <a:rPr lang="en-GB" dirty="0"/>
              <a:t> </a:t>
            </a:r>
            <a:r>
              <a:rPr lang="en-GB" dirty="0" err="1"/>
              <a:t>kích</a:t>
            </a:r>
            <a:r>
              <a:rPr lang="en-GB" dirty="0"/>
              <a:t> </a:t>
            </a:r>
            <a:r>
              <a:rPr lang="en-GB" dirty="0" err="1"/>
              <a:t>thước</a:t>
            </a:r>
            <a:r>
              <a:rPr lang="en-GB" dirty="0"/>
              <a:t> </a:t>
            </a:r>
            <a:r>
              <a:rPr lang="en-GB" dirty="0" err="1"/>
              <a:t>lưu</a:t>
            </a:r>
            <a:r>
              <a:rPr lang="en-GB" dirty="0"/>
              <a:t> </a:t>
            </a:r>
            <a:r>
              <a:rPr lang="en-GB" dirty="0" err="1"/>
              <a:t>trữ</a:t>
            </a:r>
            <a:r>
              <a:rPr lang="en-GB" dirty="0"/>
              <a:t> </a:t>
            </a:r>
            <a:r>
              <a:rPr lang="en-GB" dirty="0" err="1"/>
              <a:t>cho</a:t>
            </a:r>
            <a:r>
              <a:rPr lang="en-GB" dirty="0"/>
              <a:t> </a:t>
            </a:r>
            <a:r>
              <a:rPr lang="en-GB" dirty="0" err="1"/>
              <a:t>phép</a:t>
            </a:r>
            <a:r>
              <a:rPr lang="en-GB" dirty="0"/>
              <a:t> </a:t>
            </a:r>
            <a:r>
              <a:rPr lang="en-GB" dirty="0" err="1"/>
              <a:t>của</a:t>
            </a:r>
            <a:r>
              <a:rPr lang="en-GB" dirty="0"/>
              <a:t> </a:t>
            </a:r>
            <a:r>
              <a:rPr lang="en-GB" dirty="0" err="1"/>
              <a:t>mảng</a:t>
            </a:r>
            <a:r>
              <a:rPr lang="en-GB" dirty="0"/>
              <a:t> hay </a:t>
            </a:r>
            <a:r>
              <a:rPr lang="en-GB" dirty="0" err="1"/>
              <a:t>của</a:t>
            </a:r>
            <a:r>
              <a:rPr lang="en-GB" dirty="0"/>
              <a:t> </a:t>
            </a:r>
            <a:r>
              <a:rPr lang="en-GB" dirty="0" err="1"/>
              <a:t>biến</a:t>
            </a:r>
            <a:r>
              <a:rPr lang="en-GB" dirty="0"/>
              <a:t>)</a:t>
            </a:r>
          </a:p>
          <a:p>
            <a:r>
              <a:rPr lang="en-GB" dirty="0" err="1"/>
              <a:t>Dữ</a:t>
            </a:r>
            <a:r>
              <a:rPr lang="en-GB" dirty="0"/>
              <a:t> </a:t>
            </a:r>
            <a:r>
              <a:rPr lang="en-GB" dirty="0" err="1"/>
              <a:t>liệu</a:t>
            </a:r>
            <a:r>
              <a:rPr lang="en-GB" dirty="0"/>
              <a:t> </a:t>
            </a:r>
            <a:r>
              <a:rPr lang="en-GB" dirty="0" err="1"/>
              <a:t>nhập</a:t>
            </a:r>
            <a:r>
              <a:rPr lang="en-GB" dirty="0"/>
              <a:t> </a:t>
            </a:r>
            <a:r>
              <a:rPr lang="en-GB" dirty="0" err="1"/>
              <a:t>vào</a:t>
            </a:r>
            <a:r>
              <a:rPr lang="en-GB" dirty="0"/>
              <a:t> </a:t>
            </a:r>
            <a:r>
              <a:rPr lang="en-GB" dirty="0" err="1"/>
              <a:t>sai</a:t>
            </a:r>
            <a:r>
              <a:rPr lang="en-GB" dirty="0"/>
              <a:t> </a:t>
            </a:r>
            <a:r>
              <a:rPr lang="en-GB" dirty="0" err="1"/>
              <a:t>kiểu</a:t>
            </a:r>
            <a:r>
              <a:rPr lang="en-GB" dirty="0"/>
              <a:t>, </a:t>
            </a:r>
            <a:r>
              <a:rPr lang="en-GB" dirty="0" err="1"/>
              <a:t>giá</a:t>
            </a:r>
            <a:r>
              <a:rPr lang="en-GB" dirty="0"/>
              <a:t> </a:t>
            </a:r>
            <a:r>
              <a:rPr lang="en-GB" dirty="0" err="1"/>
              <a:t>trị</a:t>
            </a:r>
            <a:r>
              <a:rPr lang="en-GB" dirty="0"/>
              <a:t> </a:t>
            </a:r>
            <a:r>
              <a:rPr lang="en-GB" dirty="0" err="1"/>
              <a:t>quá</a:t>
            </a:r>
            <a:r>
              <a:rPr lang="en-GB" dirty="0"/>
              <a:t> </a:t>
            </a:r>
            <a:r>
              <a:rPr lang="en-GB" dirty="0" err="1"/>
              <a:t>nhỏ</a:t>
            </a:r>
            <a:r>
              <a:rPr lang="en-GB" dirty="0"/>
              <a:t> </a:t>
            </a:r>
            <a:r>
              <a:rPr lang="en-GB" dirty="0" err="1"/>
              <a:t>hoặc</a:t>
            </a:r>
            <a:r>
              <a:rPr lang="en-GB" dirty="0"/>
              <a:t> </a:t>
            </a:r>
            <a:r>
              <a:rPr lang="en-GB" dirty="0" err="1"/>
              <a:t>giá</a:t>
            </a:r>
            <a:r>
              <a:rPr lang="en-GB" dirty="0"/>
              <a:t> </a:t>
            </a:r>
            <a:r>
              <a:rPr lang="en-GB" dirty="0" err="1"/>
              <a:t>trị</a:t>
            </a:r>
            <a:r>
              <a:rPr lang="en-GB" dirty="0"/>
              <a:t> </a:t>
            </a:r>
            <a:r>
              <a:rPr lang="en-GB" dirty="0" err="1"/>
              <a:t>âm</a:t>
            </a:r>
            <a:endParaRPr lang="en-GB" dirty="0"/>
          </a:p>
          <a:p>
            <a:r>
              <a:rPr lang="en-GB" dirty="0" err="1"/>
              <a:t>Lỗi</a:t>
            </a:r>
            <a:r>
              <a:rPr lang="en-GB" dirty="0"/>
              <a:t> chia </a:t>
            </a:r>
            <a:r>
              <a:rPr lang="en-GB" dirty="0" err="1"/>
              <a:t>cho</a:t>
            </a:r>
            <a:r>
              <a:rPr lang="en-GB" dirty="0"/>
              <a:t> </a:t>
            </a:r>
            <a:r>
              <a:rPr lang="en-GB" dirty="0" err="1"/>
              <a:t>số</a:t>
            </a:r>
            <a:r>
              <a:rPr lang="en-GB" dirty="0"/>
              <a:t> 0 (divide by zero)</a:t>
            </a:r>
          </a:p>
          <a:p>
            <a:pPr>
              <a:lnSpc>
                <a:spcPct val="110000"/>
              </a:lnSpc>
            </a:pPr>
            <a:endParaRPr lang="en-US" dirty="0"/>
          </a:p>
        </p:txBody>
      </p:sp>
      <p:sp>
        <p:nvSpPr>
          <p:cNvPr id="4" name="Slide Number Placeholder 3">
            <a:extLst>
              <a:ext uri="{FF2B5EF4-FFF2-40B4-BE49-F238E27FC236}">
                <a16:creationId xmlns="" xmlns:a16="http://schemas.microsoft.com/office/drawing/2014/main" id="{97725F94-6EA3-4AC3-AD6C-C439D5D3816F}"/>
              </a:ext>
            </a:extLst>
          </p:cNvPr>
          <p:cNvSpPr>
            <a:spLocks noGrp="1"/>
          </p:cNvSpPr>
          <p:nvPr>
            <p:ph type="sldNum" sz="quarter" idx="12"/>
          </p:nvPr>
        </p:nvSpPr>
        <p:spPr/>
        <p:txBody>
          <a:bodyPr/>
          <a:lstStyle/>
          <a:p>
            <a:fld id="{11F88B7E-86B8-4862-842E-2DB840C1EC76}" type="slidenum">
              <a:rPr lang="zh-CN" altLang="en-US" smtClean="0"/>
              <a:pPr/>
              <a:t>12</a:t>
            </a:fld>
            <a:endParaRPr lang="zh-CN" altLang="en-US"/>
          </a:p>
        </p:txBody>
      </p:sp>
    </p:spTree>
    <p:extLst>
      <p:ext uri="{BB962C8B-B14F-4D97-AF65-F5344CB8AC3E}">
        <p14:creationId xmlns="" xmlns:p14="http://schemas.microsoft.com/office/powerpoint/2010/main" val="67159506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Ví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r>
              <a:rPr lang="en-GB" dirty="0" err="1"/>
              <a:t>Đoạn</a:t>
            </a:r>
            <a:r>
              <a:rPr lang="en-GB" dirty="0"/>
              <a:t> </a:t>
            </a:r>
            <a:r>
              <a:rPr lang="en-GB" dirty="0" err="1"/>
              <a:t>mã</a:t>
            </a:r>
            <a:r>
              <a:rPr lang="en-GB" dirty="0"/>
              <a:t> </a:t>
            </a:r>
            <a:r>
              <a:rPr lang="en-GB" dirty="0" err="1"/>
              <a:t>nguồn</a:t>
            </a:r>
            <a:r>
              <a:rPr lang="en-GB" dirty="0"/>
              <a:t> </a:t>
            </a:r>
            <a:r>
              <a:rPr lang="en-GB" dirty="0" err="1"/>
              <a:t>sau</a:t>
            </a:r>
            <a:r>
              <a:rPr lang="en-GB" dirty="0"/>
              <a:t> </a:t>
            </a:r>
            <a:r>
              <a:rPr lang="en-GB" dirty="0" err="1"/>
              <a:t>tìm</a:t>
            </a:r>
            <a:r>
              <a:rPr lang="en-GB" dirty="0"/>
              <a:t> </a:t>
            </a:r>
            <a:r>
              <a:rPr lang="en-GB" dirty="0" err="1"/>
              <a:t>giá</a:t>
            </a:r>
            <a:r>
              <a:rPr lang="en-GB" dirty="0"/>
              <a:t> </a:t>
            </a:r>
            <a:r>
              <a:rPr lang="en-GB" dirty="0" err="1"/>
              <a:t>trị</a:t>
            </a:r>
            <a:r>
              <a:rPr lang="en-GB" dirty="0"/>
              <a:t> </a:t>
            </a:r>
            <a:r>
              <a:rPr lang="en-GB" dirty="0" err="1"/>
              <a:t>trung</a:t>
            </a:r>
            <a:r>
              <a:rPr lang="en-GB" dirty="0"/>
              <a:t> </a:t>
            </a:r>
            <a:r>
              <a:rPr lang="en-GB" dirty="0" err="1"/>
              <a:t>bình</a:t>
            </a:r>
            <a:r>
              <a:rPr lang="en-GB" dirty="0"/>
              <a:t> </a:t>
            </a:r>
            <a:r>
              <a:rPr lang="en-GB" dirty="0" err="1"/>
              <a:t>của</a:t>
            </a:r>
            <a:r>
              <a:rPr lang="en-GB" dirty="0"/>
              <a:t> n </a:t>
            </a:r>
            <a:r>
              <a:rPr lang="en-GB" dirty="0" err="1"/>
              <a:t>giá</a:t>
            </a:r>
            <a:r>
              <a:rPr lang="en-GB" dirty="0"/>
              <a:t> </a:t>
            </a:r>
            <a:r>
              <a:rPr lang="en-GB" dirty="0" err="1"/>
              <a:t>trị</a:t>
            </a:r>
            <a:r>
              <a:rPr lang="en-GB" dirty="0"/>
              <a:t> </a:t>
            </a:r>
            <a:r>
              <a:rPr lang="en-GB" dirty="0" err="1"/>
              <a:t>kiểu</a:t>
            </a:r>
            <a:r>
              <a:rPr lang="en-GB" dirty="0"/>
              <a:t> double. </a:t>
            </a:r>
          </a:p>
          <a:p>
            <a:r>
              <a:rPr lang="en-GB" dirty="0" err="1"/>
              <a:t>Chương</a:t>
            </a:r>
            <a:r>
              <a:rPr lang="en-GB" dirty="0"/>
              <a:t> </a:t>
            </a:r>
            <a:r>
              <a:rPr lang="en-GB" dirty="0" err="1"/>
              <a:t>trình</a:t>
            </a:r>
            <a:r>
              <a:rPr lang="en-GB" dirty="0"/>
              <a:t> </a:t>
            </a:r>
            <a:r>
              <a:rPr lang="en-GB" dirty="0" err="1"/>
              <a:t>bị</a:t>
            </a:r>
            <a:r>
              <a:rPr lang="en-GB" dirty="0"/>
              <a:t> </a:t>
            </a:r>
            <a:r>
              <a:rPr lang="en-GB" dirty="0" err="1"/>
              <a:t>lỗi</a:t>
            </a:r>
            <a:r>
              <a:rPr lang="en-GB" dirty="0"/>
              <a:t> </a:t>
            </a:r>
            <a:r>
              <a:rPr lang="en-GB" dirty="0" err="1"/>
              <a:t>khi</a:t>
            </a:r>
            <a:r>
              <a:rPr lang="en-GB" dirty="0"/>
              <a:t> </a:t>
            </a:r>
            <a:r>
              <a:rPr lang="en-GB" dirty="0" err="1"/>
              <a:t>nào</a:t>
            </a:r>
            <a:r>
              <a:rPr lang="en-GB" dirty="0"/>
              <a:t> ? </a:t>
            </a:r>
          </a:p>
          <a:p>
            <a:endParaRPr lang="vi-VN" dirty="0">
              <a:latin typeface="Cambria" panose="02040503050406030204" pitchFamily="18" charset="0"/>
            </a:endParaRPr>
          </a:p>
        </p:txBody>
      </p:sp>
      <p:sp>
        <p:nvSpPr>
          <p:cNvPr id="4" name="Text Box 4">
            <a:extLst>
              <a:ext uri="{FF2B5EF4-FFF2-40B4-BE49-F238E27FC236}">
                <a16:creationId xmlns="" xmlns:a16="http://schemas.microsoft.com/office/drawing/2014/main" id="{97DB1BFC-F13A-8A44-89B9-9219E8BFA10C}"/>
              </a:ext>
            </a:extLst>
          </p:cNvPr>
          <p:cNvSpPr txBox="1">
            <a:spLocks noChangeArrowheads="1"/>
          </p:cNvSpPr>
          <p:nvPr/>
        </p:nvSpPr>
        <p:spPr bwMode="auto">
          <a:xfrm>
            <a:off x="842080" y="2193944"/>
            <a:ext cx="6641933" cy="3380156"/>
          </a:xfrm>
          <a:prstGeom prst="rect">
            <a:avLst/>
          </a:prstGeom>
          <a:noFill/>
          <a:ln w="9525">
            <a:noFill/>
            <a:miter lim="800000"/>
            <a:headEnd/>
            <a:tailEnd/>
          </a:ln>
        </p:spPr>
        <p:txBody>
          <a:bodyPr wrap="square">
            <a:spAutoFit/>
          </a:bodyPr>
          <a:lstStyle/>
          <a:p>
            <a:pPr marL="0" marR="0">
              <a:lnSpc>
                <a:spcPct val="107000"/>
              </a:lnSpc>
              <a:spcBef>
                <a:spcPts val="0"/>
              </a:spcBef>
              <a:spcAft>
                <a:spcPts val="0"/>
              </a:spcAft>
            </a:pPr>
            <a:r>
              <a:rPr lang="en-US" sz="20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double</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avg</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double</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 </a:t>
            </a:r>
            <a:r>
              <a:rPr lang="en-US" sz="20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int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n)</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là</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mảng</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gồm</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n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số</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kiểu</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doubles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int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err="1">
                <a:effectLst/>
                <a:latin typeface="Courier New" panose="02070309020205020404" pitchFamily="49" charset="0"/>
                <a:ea typeface="Calibri" panose="020F0502020204030204" pitchFamily="34" charset="0"/>
                <a:cs typeface="Times New Roman" panose="02020603050405020304" pitchFamily="18" charset="0"/>
              </a:rPr>
              <a:t>i</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double</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sum</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0</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for</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err="1">
                <a:effectLst/>
                <a:latin typeface="Courier New" panose="02070309020205020404" pitchFamily="49" charset="0"/>
                <a:ea typeface="Calibri" panose="020F0502020204030204" pitchFamily="34" charset="0"/>
                <a:cs typeface="Times New Roman" panose="02020603050405020304" pitchFamily="18" charset="0"/>
              </a:rPr>
              <a:t>i</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0</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err="1">
                <a:effectLst/>
                <a:latin typeface="Courier New" panose="02070309020205020404" pitchFamily="49" charset="0"/>
                <a:ea typeface="Calibri" panose="020F0502020204030204" pitchFamily="34" charset="0"/>
                <a:cs typeface="Times New Roman" panose="02020603050405020304" pitchFamily="18" charset="0"/>
              </a:rPr>
              <a:t>i</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&lt;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n; </a:t>
            </a:r>
            <a:r>
              <a:rPr lang="en-US" sz="2000" dirty="0" err="1">
                <a:effectLst/>
                <a:latin typeface="Courier New" panose="02070309020205020404" pitchFamily="49" charset="0"/>
                <a:ea typeface="Calibri" panose="020F0502020204030204" pitchFamily="34" charset="0"/>
                <a:cs typeface="Times New Roman" panose="02020603050405020304" pitchFamily="18" charset="0"/>
              </a:rPr>
              <a:t>i</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        sum</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a:t>
            </a:r>
            <a:r>
              <a:rPr lang="en-US" sz="2000" dirty="0" err="1">
                <a:effectLst/>
                <a:latin typeface="Courier New" panose="02070309020205020404" pitchFamily="49" charset="0"/>
                <a:ea typeface="Calibri" panose="020F0502020204030204" pitchFamily="34" charset="0"/>
                <a:cs typeface="Times New Roman" panose="02020603050405020304" pitchFamily="18" charset="0"/>
              </a:rPr>
              <a:t>i</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return</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sum</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n;</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5DFCC8AD-AEEB-4DDE-8674-1D63336F67A9}"/>
              </a:ext>
            </a:extLst>
          </p:cNvPr>
          <p:cNvSpPr>
            <a:spLocks noGrp="1"/>
          </p:cNvSpPr>
          <p:nvPr>
            <p:ph type="sldNum" sz="quarter" idx="12"/>
          </p:nvPr>
        </p:nvSpPr>
        <p:spPr/>
        <p:txBody>
          <a:bodyPr/>
          <a:lstStyle/>
          <a:p>
            <a:fld id="{11F88B7E-86B8-4862-842E-2DB840C1EC76}" type="slidenum">
              <a:rPr lang="zh-CN" altLang="en-US" smtClean="0"/>
              <a:pPr/>
              <a:t>13</a:t>
            </a:fld>
            <a:endParaRPr lang="zh-CN" altLang="en-US"/>
          </a:p>
        </p:txBody>
      </p:sp>
    </p:spTree>
    <p:extLst>
      <p:ext uri="{BB962C8B-B14F-4D97-AF65-F5344CB8AC3E}">
        <p14:creationId xmlns="" xmlns:p14="http://schemas.microsoft.com/office/powerpoint/2010/main" val="20327522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Phòng</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ngừa</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lỗi</a:t>
            </a:r>
            <a:r>
              <a:rPr lang="en-US" altLang="zh-CN" sz="3200" b="1" dirty="0">
                <a:latin typeface="Linh AvantGarde" panose="02000603030000020004" pitchFamily="2" charset="0"/>
              </a:rPr>
              <a:t> </a:t>
            </a:r>
            <a:r>
              <a:rPr lang="en-US" altLang="zh-CN" sz="3200" b="1" dirty="0" err="1">
                <a:solidFill>
                  <a:srgbClr val="C00000"/>
                </a:solidFill>
                <a:latin typeface="Linh AvantGarde" panose="02000603030000020004" pitchFamily="2" charset="0"/>
              </a:rPr>
              <a:t>tham</a:t>
            </a:r>
            <a:r>
              <a:rPr lang="en-US" altLang="zh-CN" sz="3200" b="1" dirty="0">
                <a:solidFill>
                  <a:srgbClr val="C00000"/>
                </a:solidFill>
                <a:latin typeface="Linh AvantGarde" panose="02000603030000020004" pitchFamily="2" charset="0"/>
              </a:rPr>
              <a:t> </a:t>
            </a:r>
            <a:r>
              <a:rPr lang="en-US" altLang="zh-CN" sz="3200" b="1" dirty="0" err="1">
                <a:solidFill>
                  <a:srgbClr val="C00000"/>
                </a:solidFill>
                <a:latin typeface="Linh AvantGarde" panose="02000603030000020004" pitchFamily="2" charset="0"/>
              </a:rPr>
              <a:t>số</a:t>
            </a:r>
            <a:r>
              <a:rPr lang="en-US" altLang="zh-CN" sz="3200" b="1" dirty="0">
                <a:solidFill>
                  <a:srgbClr val="C00000"/>
                </a:solidFill>
                <a:latin typeface="Linh AvantGarde" panose="02000603030000020004" pitchFamily="2" charset="0"/>
              </a:rPr>
              <a:t> </a:t>
            </a:r>
            <a:r>
              <a:rPr lang="en-US" altLang="zh-CN" sz="3200" b="1" dirty="0" err="1">
                <a:solidFill>
                  <a:srgbClr val="C00000"/>
                </a:solidFill>
                <a:latin typeface="Linh AvantGarde" panose="02000603030000020004" pitchFamily="2" charset="0"/>
              </a:rPr>
              <a:t>vào</a:t>
            </a:r>
            <a:endParaRPr lang="zh-CN" altLang="en-US" sz="3200" b="1" dirty="0">
              <a:solidFill>
                <a:srgbClr val="C00000"/>
              </a:solidFill>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r>
              <a:rPr lang="en-GB" dirty="0" err="1"/>
              <a:t>Trong</a:t>
            </a:r>
            <a:r>
              <a:rPr lang="en-GB" dirty="0"/>
              <a:t> </a:t>
            </a:r>
            <a:r>
              <a:rPr lang="en-GB" dirty="0" err="1"/>
              <a:t>một</a:t>
            </a:r>
            <a:r>
              <a:rPr lang="en-GB" dirty="0"/>
              <a:t> </a:t>
            </a:r>
            <a:r>
              <a:rPr lang="en-GB" dirty="0" err="1"/>
              <a:t>số</a:t>
            </a:r>
            <a:r>
              <a:rPr lang="en-GB" dirty="0"/>
              <a:t> </a:t>
            </a:r>
            <a:r>
              <a:rPr lang="en-GB" dirty="0" err="1"/>
              <a:t>trường</a:t>
            </a:r>
            <a:r>
              <a:rPr lang="en-GB" dirty="0"/>
              <a:t> </a:t>
            </a:r>
            <a:r>
              <a:rPr lang="en-GB" dirty="0" err="1"/>
              <a:t>hợp</a:t>
            </a:r>
            <a:r>
              <a:rPr lang="en-GB" dirty="0"/>
              <a:t>, </a:t>
            </a:r>
            <a:r>
              <a:rPr lang="en-GB" dirty="0" err="1"/>
              <a:t>phải</a:t>
            </a:r>
            <a:r>
              <a:rPr lang="en-GB" dirty="0"/>
              <a:t> </a:t>
            </a:r>
            <a:r>
              <a:rPr lang="en-GB" dirty="0" err="1"/>
              <a:t>viết</a:t>
            </a:r>
            <a:r>
              <a:rPr lang="en-GB" dirty="0"/>
              <a:t> </a:t>
            </a:r>
            <a:r>
              <a:rPr lang="en-GB" dirty="0" err="1"/>
              <a:t>thêm</a:t>
            </a:r>
            <a:r>
              <a:rPr lang="en-GB" dirty="0"/>
              <a:t> </a:t>
            </a:r>
            <a:r>
              <a:rPr lang="en-GB" dirty="0" err="1"/>
              <a:t>các</a:t>
            </a:r>
            <a:r>
              <a:rPr lang="en-GB" dirty="0"/>
              <a:t> </a:t>
            </a:r>
            <a:r>
              <a:rPr lang="en-GB" dirty="0" err="1"/>
              <a:t>đoạn</a:t>
            </a:r>
            <a:r>
              <a:rPr lang="en-GB" dirty="0"/>
              <a:t> </a:t>
            </a:r>
            <a:r>
              <a:rPr lang="en-GB" dirty="0" err="1"/>
              <a:t>mã</a:t>
            </a:r>
            <a:r>
              <a:rPr lang="en-GB" dirty="0"/>
              <a:t> </a:t>
            </a:r>
            <a:r>
              <a:rPr lang="en-GB" dirty="0" err="1"/>
              <a:t>nguồn</a:t>
            </a:r>
            <a:r>
              <a:rPr lang="en-GB" dirty="0"/>
              <a:t> </a:t>
            </a:r>
            <a:r>
              <a:rPr lang="en-GB" dirty="0" err="1"/>
              <a:t>để</a:t>
            </a:r>
            <a:r>
              <a:rPr lang="en-GB" dirty="0"/>
              <a:t> </a:t>
            </a:r>
            <a:r>
              <a:rPr lang="en-GB" dirty="0" err="1"/>
              <a:t>lọc</a:t>
            </a:r>
            <a:r>
              <a:rPr lang="en-GB" dirty="0"/>
              <a:t> </a:t>
            </a:r>
            <a:r>
              <a:rPr lang="en-GB" dirty="0" err="1"/>
              <a:t>giá</a:t>
            </a:r>
            <a:r>
              <a:rPr lang="en-GB" dirty="0"/>
              <a:t> </a:t>
            </a:r>
            <a:r>
              <a:rPr lang="en-GB" dirty="0" err="1"/>
              <a:t>trị</a:t>
            </a:r>
            <a:r>
              <a:rPr lang="en-GB" dirty="0"/>
              <a:t> </a:t>
            </a:r>
            <a:r>
              <a:rPr lang="en-GB" dirty="0" err="1"/>
              <a:t>đầu</a:t>
            </a:r>
            <a:r>
              <a:rPr lang="en-GB" dirty="0"/>
              <a:t> </a:t>
            </a:r>
            <a:r>
              <a:rPr lang="en-GB" dirty="0" err="1"/>
              <a:t>vào</a:t>
            </a:r>
            <a:r>
              <a:rPr lang="en-GB" dirty="0"/>
              <a:t> </a:t>
            </a:r>
            <a:r>
              <a:rPr lang="en-GB" dirty="0" err="1"/>
              <a:t>trước</a:t>
            </a:r>
            <a:r>
              <a:rPr lang="en-GB" dirty="0"/>
              <a:t> </a:t>
            </a:r>
            <a:r>
              <a:rPr lang="en-GB" dirty="0" err="1"/>
              <a:t>khi</a:t>
            </a:r>
            <a:r>
              <a:rPr lang="en-GB" dirty="0"/>
              <a:t> </a:t>
            </a:r>
            <a:r>
              <a:rPr lang="en-GB" dirty="0" err="1"/>
              <a:t>tính</a:t>
            </a:r>
            <a:r>
              <a:rPr lang="en-GB" dirty="0"/>
              <a:t> </a:t>
            </a:r>
            <a:r>
              <a:rPr lang="en-GB" dirty="0" err="1"/>
              <a:t>toán</a:t>
            </a:r>
            <a:endParaRPr lang="en-GB" dirty="0"/>
          </a:p>
          <a:p>
            <a:endParaRPr lang="en-US" dirty="0"/>
          </a:p>
        </p:txBody>
      </p:sp>
      <p:sp>
        <p:nvSpPr>
          <p:cNvPr id="4" name="Text Box 4">
            <a:extLst>
              <a:ext uri="{FF2B5EF4-FFF2-40B4-BE49-F238E27FC236}">
                <a16:creationId xmlns="" xmlns:a16="http://schemas.microsoft.com/office/drawing/2014/main" id="{9067C54F-F748-574C-A16A-981914E9C3E5}"/>
              </a:ext>
            </a:extLst>
          </p:cNvPr>
          <p:cNvSpPr txBox="1">
            <a:spLocks noChangeArrowheads="1"/>
          </p:cNvSpPr>
          <p:nvPr/>
        </p:nvSpPr>
        <p:spPr bwMode="auto">
          <a:xfrm>
            <a:off x="856359" y="2118232"/>
            <a:ext cx="7629012" cy="3643883"/>
          </a:xfrm>
          <a:prstGeom prst="rect">
            <a:avLst/>
          </a:prstGeom>
          <a:noFill/>
          <a:ln w="9525">
            <a:noFill/>
            <a:miter lim="800000"/>
            <a:headEnd/>
            <a:tailEnd/>
          </a:ln>
        </p:spPr>
        <p:txBody>
          <a:bodyPr wrap="none">
            <a:spAutoFit/>
          </a:bodyPr>
          <a:lstStyle/>
          <a:p>
            <a:pPr marL="0" marR="0">
              <a:lnSpc>
                <a:spcPct val="107000"/>
              </a:lnSpc>
              <a:spcBef>
                <a:spcPts val="0"/>
              </a:spcBef>
              <a:spcAft>
                <a:spcPts val="0"/>
              </a:spcAft>
            </a:pPr>
            <a:r>
              <a:rPr lang="en-US"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void</a:t>
            </a: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dirty="0" err="1">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class_of_degree</a:t>
            </a: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char</a:t>
            </a:r>
            <a:r>
              <a:rPr lang="en-US" dirty="0">
                <a:effectLst/>
                <a:latin typeface="Courier New" panose="02070309020205020404" pitchFamily="49" charset="0"/>
                <a:ea typeface="Calibri" panose="020F0502020204030204" pitchFamily="34" charset="0"/>
                <a:cs typeface="Times New Roman" panose="02020603050405020304" pitchFamily="18" charset="0"/>
              </a:rPr>
              <a:t> degree[], </a:t>
            </a:r>
            <a:r>
              <a:rPr lang="en-US"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double</a:t>
            </a:r>
            <a:r>
              <a:rPr lang="en-US" dirty="0">
                <a:effectLst/>
                <a:latin typeface="Courier New" panose="02070309020205020404" pitchFamily="49" charset="0"/>
                <a:ea typeface="Calibri" panose="020F0502020204030204" pitchFamily="34" charset="0"/>
                <a:cs typeface="Times New Roman" panose="02020603050405020304" pitchFamily="18" charset="0"/>
              </a:rPr>
              <a:t> percent)</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Xếp</a:t>
            </a:r>
            <a:r>
              <a:rPr lang="en-US"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hạng</a:t>
            </a:r>
            <a:r>
              <a:rPr lang="en-US"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sinh</a:t>
            </a:r>
            <a:r>
              <a:rPr lang="en-US"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viên</a:t>
            </a:r>
            <a:r>
              <a:rPr lang="en-US"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dựa</a:t>
            </a:r>
            <a:r>
              <a:rPr lang="en-US"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vào</a:t>
            </a:r>
            <a:r>
              <a:rPr lang="en-US"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tổng</a:t>
            </a:r>
            <a:r>
              <a:rPr lang="en-US"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điểm</a:t>
            </a:r>
            <a:r>
              <a:rPr lang="en-US"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tính</a:t>
            </a:r>
            <a:r>
              <a:rPr lang="en-US"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theo</a:t>
            </a:r>
            <a:r>
              <a:rPr lang="en-US"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 */</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effectLst/>
                <a:latin typeface="Courier New" panose="02070309020205020404" pitchFamily="49" charset="0"/>
                <a:ea typeface="Calibri" panose="020F0502020204030204" pitchFamily="34" charset="0"/>
                <a:cs typeface="Times New Roman" panose="02020603050405020304" pitchFamily="18" charset="0"/>
              </a:rPr>
              <a:t>{</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if</a:t>
            </a:r>
            <a:r>
              <a:rPr lang="en-US" dirty="0">
                <a:effectLst/>
                <a:latin typeface="Courier New" panose="02070309020205020404" pitchFamily="49" charset="0"/>
                <a:ea typeface="Calibri" panose="020F0502020204030204" pitchFamily="34" charset="0"/>
                <a:cs typeface="Times New Roman" panose="02020603050405020304" pitchFamily="18" charset="0"/>
              </a:rPr>
              <a:t> (percent </a:t>
            </a:r>
            <a:r>
              <a:rPr lang="en-US"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&lt;</a:t>
            </a: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0</a:t>
            </a: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dirty="0">
                <a:effectLst/>
                <a:latin typeface="Courier New" panose="02070309020205020404" pitchFamily="49" charset="0"/>
                <a:ea typeface="Calibri" panose="020F0502020204030204" pitchFamily="34" charset="0"/>
                <a:cs typeface="Times New Roman" panose="02020603050405020304" pitchFamily="18" charset="0"/>
              </a:rPr>
              <a:t> percent </a:t>
            </a:r>
            <a:r>
              <a:rPr lang="en-US"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&gt;</a:t>
            </a: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100</a:t>
            </a:r>
            <a:r>
              <a:rPr lang="en-US" dirty="0">
                <a:effectLst/>
                <a:latin typeface="Courier New" panose="02070309020205020404" pitchFamily="49" charset="0"/>
                <a:ea typeface="Calibri" panose="020F0502020204030204" pitchFamily="34" charset="0"/>
                <a:cs typeface="Times New Roman" panose="02020603050405020304" pitchFamily="18" charset="0"/>
              </a:rPr>
              <a:t>)</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dirty="0" err="1">
                <a:effectLst/>
                <a:latin typeface="Courier New" panose="02070309020205020404" pitchFamily="49" charset="0"/>
                <a:ea typeface="Calibri" panose="020F0502020204030204" pitchFamily="34" charset="0"/>
                <a:cs typeface="Times New Roman" panose="02020603050405020304" pitchFamily="18" charset="0"/>
              </a:rPr>
              <a:t>strcpy</a:t>
            </a:r>
            <a:r>
              <a:rPr lang="en-US" dirty="0">
                <a:effectLst/>
                <a:latin typeface="Courier New" panose="02070309020205020404" pitchFamily="49" charset="0"/>
                <a:ea typeface="Calibri" panose="020F0502020204030204" pitchFamily="34" charset="0"/>
                <a:cs typeface="Times New Roman" panose="02020603050405020304" pitchFamily="18" charset="0"/>
              </a:rPr>
              <a:t>(</a:t>
            </a:r>
            <a:r>
              <a:rPr lang="en-US" dirty="0" err="1">
                <a:effectLst/>
                <a:latin typeface="Courier New" panose="02070309020205020404" pitchFamily="49" charset="0"/>
                <a:ea typeface="Calibri" panose="020F0502020204030204" pitchFamily="34" charset="0"/>
                <a:cs typeface="Times New Roman" panose="02020603050405020304" pitchFamily="18" charset="0"/>
              </a:rPr>
              <a:t>degree,</a:t>
            </a:r>
            <a:r>
              <a:rPr lang="en-US" dirty="0" err="1">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"Error</a:t>
            </a:r>
            <a:r>
              <a:rPr lang="en-US" dirty="0">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 in mark"</a:t>
            </a:r>
            <a:r>
              <a:rPr lang="en-US" dirty="0">
                <a:effectLst/>
                <a:latin typeface="Courier New" panose="02070309020205020404" pitchFamily="49" charset="0"/>
                <a:ea typeface="Calibri" panose="020F0502020204030204" pitchFamily="34" charset="0"/>
                <a:cs typeface="Times New Roman" panose="02020603050405020304" pitchFamily="18" charset="0"/>
              </a:rPr>
              <a:t>);</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else</a:t>
            </a: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if</a:t>
            </a:r>
            <a:r>
              <a:rPr lang="en-US" dirty="0">
                <a:effectLst/>
                <a:latin typeface="Courier New" panose="02070309020205020404" pitchFamily="49" charset="0"/>
                <a:ea typeface="Calibri" panose="020F0502020204030204" pitchFamily="34" charset="0"/>
                <a:cs typeface="Times New Roman" panose="02020603050405020304" pitchFamily="18" charset="0"/>
              </a:rPr>
              <a:t> (percent </a:t>
            </a:r>
            <a:r>
              <a:rPr lang="en-US"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&gt;=</a:t>
            </a: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70</a:t>
            </a:r>
            <a:r>
              <a:rPr lang="en-US" dirty="0">
                <a:effectLst/>
                <a:latin typeface="Courier New" panose="02070309020205020404" pitchFamily="49" charset="0"/>
                <a:ea typeface="Calibri" panose="020F0502020204030204" pitchFamily="34" charset="0"/>
                <a:cs typeface="Times New Roman" panose="02020603050405020304" pitchFamily="18" charset="0"/>
              </a:rPr>
              <a:t>)</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dirty="0" err="1">
                <a:effectLst/>
                <a:latin typeface="Courier New" panose="02070309020205020404" pitchFamily="49" charset="0"/>
                <a:ea typeface="Calibri" panose="020F0502020204030204" pitchFamily="34" charset="0"/>
                <a:cs typeface="Times New Roman" panose="02020603050405020304" pitchFamily="18" charset="0"/>
              </a:rPr>
              <a:t>strcpy</a:t>
            </a:r>
            <a:r>
              <a:rPr lang="en-US" dirty="0">
                <a:effectLst/>
                <a:latin typeface="Courier New" panose="02070309020205020404" pitchFamily="49" charset="0"/>
                <a:ea typeface="Calibri" panose="020F0502020204030204" pitchFamily="34" charset="0"/>
                <a:cs typeface="Times New Roman" panose="02020603050405020304" pitchFamily="18" charset="0"/>
              </a:rPr>
              <a:t>(</a:t>
            </a:r>
            <a:r>
              <a:rPr lang="en-US" dirty="0" err="1">
                <a:effectLst/>
                <a:latin typeface="Courier New" panose="02070309020205020404" pitchFamily="49" charset="0"/>
                <a:ea typeface="Calibri" panose="020F0502020204030204" pitchFamily="34" charset="0"/>
                <a:cs typeface="Times New Roman" panose="02020603050405020304" pitchFamily="18" charset="0"/>
              </a:rPr>
              <a:t>degree,</a:t>
            </a:r>
            <a:r>
              <a:rPr lang="en-US" dirty="0" err="1">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"First</a:t>
            </a:r>
            <a:r>
              <a:rPr lang="en-US" dirty="0">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a:t>
            </a:r>
            <a:r>
              <a:rPr lang="en-US" dirty="0">
                <a:effectLst/>
                <a:latin typeface="Courier New" panose="02070309020205020404" pitchFamily="49" charset="0"/>
                <a:ea typeface="Calibri" panose="020F0502020204030204" pitchFamily="34" charset="0"/>
                <a:cs typeface="Times New Roman" panose="02020603050405020304" pitchFamily="18" charset="0"/>
              </a:rPr>
              <a:t>);</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else</a:t>
            </a: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if</a:t>
            </a:r>
            <a:r>
              <a:rPr lang="en-US" dirty="0">
                <a:effectLst/>
                <a:latin typeface="Courier New" panose="02070309020205020404" pitchFamily="49" charset="0"/>
                <a:ea typeface="Calibri" panose="020F0502020204030204" pitchFamily="34" charset="0"/>
                <a:cs typeface="Times New Roman" panose="02020603050405020304" pitchFamily="18" charset="0"/>
              </a:rPr>
              <a:t> (percent </a:t>
            </a:r>
            <a:r>
              <a:rPr lang="en-US"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&gt;=</a:t>
            </a: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60</a:t>
            </a:r>
            <a:r>
              <a:rPr lang="en-US" dirty="0">
                <a:effectLst/>
                <a:latin typeface="Courier New" panose="02070309020205020404" pitchFamily="49" charset="0"/>
                <a:ea typeface="Calibri" panose="020F0502020204030204" pitchFamily="34" charset="0"/>
                <a:cs typeface="Times New Roman" panose="02020603050405020304" pitchFamily="18" charset="0"/>
              </a:rPr>
              <a:t>)</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effectLst/>
                <a:latin typeface="Courier New" panose="02070309020205020404" pitchFamily="49" charset="0"/>
                <a:ea typeface="Calibri" panose="020F0502020204030204" pitchFamily="34" charset="0"/>
                <a:cs typeface="Times New Roman" panose="02020603050405020304" pitchFamily="18" charset="0"/>
              </a:rPr>
              <a:t>        </a:t>
            </a:r>
            <a:r>
              <a:rPr lang="en-US" dirty="0" err="1">
                <a:effectLst/>
                <a:latin typeface="Courier New" panose="02070309020205020404" pitchFamily="49" charset="0"/>
                <a:ea typeface="Calibri" panose="020F0502020204030204" pitchFamily="34" charset="0"/>
                <a:cs typeface="Times New Roman" panose="02020603050405020304" pitchFamily="18" charset="0"/>
              </a:rPr>
              <a:t>strcpy</a:t>
            </a:r>
            <a:r>
              <a:rPr lang="en-US" dirty="0">
                <a:effectLst/>
                <a:latin typeface="Courier New" panose="02070309020205020404" pitchFamily="49" charset="0"/>
                <a:ea typeface="Calibri" panose="020F0502020204030204" pitchFamily="34" charset="0"/>
                <a:cs typeface="Times New Roman" panose="02020603050405020304" pitchFamily="18" charset="0"/>
              </a:rPr>
              <a:t>(</a:t>
            </a:r>
            <a:r>
              <a:rPr lang="en-US" dirty="0" err="1">
                <a:effectLst/>
                <a:latin typeface="Courier New" panose="02070309020205020404" pitchFamily="49" charset="0"/>
                <a:ea typeface="Calibri" panose="020F0502020204030204" pitchFamily="34" charset="0"/>
                <a:cs typeface="Times New Roman" panose="02020603050405020304" pitchFamily="18" charset="0"/>
              </a:rPr>
              <a:t>degree,</a:t>
            </a:r>
            <a:r>
              <a:rPr lang="en-US" dirty="0" err="1">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"Two</a:t>
            </a:r>
            <a:r>
              <a:rPr lang="en-US" dirty="0">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-one"</a:t>
            </a:r>
            <a:r>
              <a:rPr lang="en-US" dirty="0">
                <a:effectLst/>
                <a:latin typeface="Courier New" panose="02070309020205020404" pitchFamily="49" charset="0"/>
                <a:ea typeface="Calibri" panose="020F0502020204030204" pitchFamily="34" charset="0"/>
                <a:cs typeface="Times New Roman" panose="02020603050405020304" pitchFamily="18" charset="0"/>
              </a:rPr>
              <a:t>);</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effectLst/>
                <a:latin typeface="Courier New" panose="02070309020205020404" pitchFamily="49" charset="0"/>
                <a:ea typeface="Calibri" panose="020F0502020204030204" pitchFamily="34" charset="0"/>
                <a:cs typeface="Times New Roman" panose="02020603050405020304" pitchFamily="18" charset="0"/>
              </a:rPr>
              <a:t>    ....</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dirty="0">
                <a:effectLst/>
                <a:latin typeface="Courier New" panose="02070309020205020404" pitchFamily="49" charset="0"/>
                <a:ea typeface="Calibri" panose="020F0502020204030204" pitchFamily="34" charset="0"/>
                <a:cs typeface="Times New Roman" panose="02020603050405020304" pitchFamily="18" charset="0"/>
              </a:rPr>
              <a:t>}</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dirty="0">
                <a:effectLst/>
                <a:latin typeface="Courier New" panose="02070309020205020404" pitchFamily="49" charset="0"/>
                <a:ea typeface="Calibri" panose="020F0502020204030204" pitchFamily="34" charset="0"/>
                <a:cs typeface="Times New Roman" panose="02020603050405020304" pitchFamily="18" charset="0"/>
              </a:rPr>
              <a:t> </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Line 5">
            <a:extLst>
              <a:ext uri="{FF2B5EF4-FFF2-40B4-BE49-F238E27FC236}">
                <a16:creationId xmlns="" xmlns:a16="http://schemas.microsoft.com/office/drawing/2014/main" id="{DE49B61C-BE71-C340-979B-BC74DBD9F92D}"/>
              </a:ext>
            </a:extLst>
          </p:cNvPr>
          <p:cNvSpPr>
            <a:spLocks noChangeShapeType="1"/>
          </p:cNvSpPr>
          <p:nvPr/>
        </p:nvSpPr>
        <p:spPr bwMode="auto">
          <a:xfrm flipH="1" flipV="1">
            <a:off x="6477865" y="3660685"/>
            <a:ext cx="685800" cy="533400"/>
          </a:xfrm>
          <a:prstGeom prst="line">
            <a:avLst/>
          </a:prstGeom>
          <a:noFill/>
          <a:ln w="9525">
            <a:solidFill>
              <a:schemeClr val="tx1"/>
            </a:solidFill>
            <a:round/>
            <a:headEnd/>
            <a:tailEnd type="triangle" w="med" len="med"/>
          </a:ln>
        </p:spPr>
        <p:txBody>
          <a:bodyPr wrap="none" anchor="ctr"/>
          <a:lstStyle/>
          <a:p>
            <a:endParaRPr lang="fr-FR"/>
          </a:p>
        </p:txBody>
      </p:sp>
      <p:sp>
        <p:nvSpPr>
          <p:cNvPr id="6" name="Text Box 6">
            <a:extLst>
              <a:ext uri="{FF2B5EF4-FFF2-40B4-BE49-F238E27FC236}">
                <a16:creationId xmlns="" xmlns:a16="http://schemas.microsoft.com/office/drawing/2014/main" id="{9E9E3DF0-6CF4-BE4A-974D-A373870E9F5D}"/>
              </a:ext>
            </a:extLst>
          </p:cNvPr>
          <p:cNvSpPr txBox="1">
            <a:spLocks noChangeArrowheads="1"/>
          </p:cNvSpPr>
          <p:nvPr/>
        </p:nvSpPr>
        <p:spPr bwMode="auto">
          <a:xfrm>
            <a:off x="6614390" y="4257131"/>
            <a:ext cx="1673251" cy="1015663"/>
          </a:xfrm>
          <a:prstGeom prst="rect">
            <a:avLst/>
          </a:prstGeom>
          <a:noFill/>
          <a:ln w="9525">
            <a:noFill/>
            <a:miter lim="800000"/>
            <a:headEnd/>
            <a:tailEnd/>
          </a:ln>
        </p:spPr>
        <p:txBody>
          <a:bodyPr wrap="square">
            <a:spAutoFit/>
          </a:bodyPr>
          <a:lstStyle/>
          <a:p>
            <a:r>
              <a:rPr lang="en-GB" sz="2000" dirty="0" err="1">
                <a:solidFill>
                  <a:srgbClr val="E42426"/>
                </a:solidFill>
                <a:latin typeface="Cambria" panose="02040503050406030204" pitchFamily="18" charset="0"/>
              </a:rPr>
              <a:t>Thêm</a:t>
            </a:r>
            <a:r>
              <a:rPr lang="en-GB" sz="2000" dirty="0">
                <a:solidFill>
                  <a:srgbClr val="E42426"/>
                </a:solidFill>
                <a:latin typeface="Cambria" panose="02040503050406030204" pitchFamily="18" charset="0"/>
              </a:rPr>
              <a:t> </a:t>
            </a:r>
            <a:r>
              <a:rPr lang="en-GB" sz="2000" dirty="0" err="1">
                <a:solidFill>
                  <a:srgbClr val="E42426"/>
                </a:solidFill>
                <a:latin typeface="Cambria" panose="02040503050406030204" pitchFamily="18" charset="0"/>
              </a:rPr>
              <a:t>các</a:t>
            </a:r>
            <a:r>
              <a:rPr lang="en-GB" sz="2000" dirty="0">
                <a:solidFill>
                  <a:srgbClr val="E42426"/>
                </a:solidFill>
                <a:latin typeface="Cambria" panose="02040503050406030204" pitchFamily="18" charset="0"/>
              </a:rPr>
              <a:t> </a:t>
            </a:r>
            <a:r>
              <a:rPr lang="en-GB" sz="2000" dirty="0" err="1">
                <a:solidFill>
                  <a:srgbClr val="E42426"/>
                </a:solidFill>
                <a:latin typeface="Cambria" panose="02040503050406030204" pitchFamily="18" charset="0"/>
              </a:rPr>
              <a:t>dòng</a:t>
            </a:r>
            <a:r>
              <a:rPr lang="en-GB" sz="2000" dirty="0">
                <a:solidFill>
                  <a:srgbClr val="E42426"/>
                </a:solidFill>
                <a:latin typeface="Cambria" panose="02040503050406030204" pitchFamily="18" charset="0"/>
              </a:rPr>
              <a:t> </a:t>
            </a:r>
            <a:r>
              <a:rPr lang="en-GB" sz="2000" dirty="0" err="1">
                <a:solidFill>
                  <a:srgbClr val="E42426"/>
                </a:solidFill>
                <a:latin typeface="Cambria" panose="02040503050406030204" pitchFamily="18" charset="0"/>
              </a:rPr>
              <a:t>này</a:t>
            </a:r>
            <a:r>
              <a:rPr lang="en-GB" sz="2000" dirty="0">
                <a:solidFill>
                  <a:srgbClr val="E42426"/>
                </a:solidFill>
                <a:latin typeface="Cambria" panose="02040503050406030204" pitchFamily="18" charset="0"/>
              </a:rPr>
              <a:t> </a:t>
            </a:r>
            <a:r>
              <a:rPr lang="en-GB" sz="2000" dirty="0" err="1">
                <a:solidFill>
                  <a:srgbClr val="E42426"/>
                </a:solidFill>
                <a:latin typeface="Cambria" panose="02040503050406030204" pitchFamily="18" charset="0"/>
              </a:rPr>
              <a:t>vào</a:t>
            </a:r>
            <a:r>
              <a:rPr lang="en-GB" sz="2000" dirty="0">
                <a:solidFill>
                  <a:srgbClr val="E42426"/>
                </a:solidFill>
                <a:latin typeface="Cambria" panose="02040503050406030204" pitchFamily="18" charset="0"/>
              </a:rPr>
              <a:t> </a:t>
            </a:r>
            <a:r>
              <a:rPr lang="en-GB" sz="2000" dirty="0" err="1">
                <a:solidFill>
                  <a:srgbClr val="E42426"/>
                </a:solidFill>
                <a:latin typeface="Cambria" panose="02040503050406030204" pitchFamily="18" charset="0"/>
              </a:rPr>
              <a:t>để</a:t>
            </a:r>
            <a:r>
              <a:rPr lang="en-GB" sz="2000" dirty="0">
                <a:solidFill>
                  <a:srgbClr val="E42426"/>
                </a:solidFill>
                <a:latin typeface="Cambria" panose="02040503050406030204" pitchFamily="18" charset="0"/>
              </a:rPr>
              <a:t> </a:t>
            </a:r>
            <a:r>
              <a:rPr lang="en-GB" sz="2000" dirty="0" err="1">
                <a:solidFill>
                  <a:srgbClr val="E42426"/>
                </a:solidFill>
                <a:latin typeface="Cambria" panose="02040503050406030204" pitchFamily="18" charset="0"/>
              </a:rPr>
              <a:t>báo</a:t>
            </a:r>
            <a:r>
              <a:rPr lang="en-GB" sz="2000" dirty="0">
                <a:solidFill>
                  <a:srgbClr val="E42426"/>
                </a:solidFill>
                <a:latin typeface="Cambria" panose="02040503050406030204" pitchFamily="18" charset="0"/>
              </a:rPr>
              <a:t> </a:t>
            </a:r>
            <a:r>
              <a:rPr lang="en-GB" sz="2000" dirty="0" err="1">
                <a:solidFill>
                  <a:srgbClr val="E42426"/>
                </a:solidFill>
                <a:latin typeface="Cambria" panose="02040503050406030204" pitchFamily="18" charset="0"/>
              </a:rPr>
              <a:t>lỗi</a:t>
            </a:r>
            <a:endParaRPr lang="en-GB" sz="2000" dirty="0">
              <a:solidFill>
                <a:srgbClr val="E42426"/>
              </a:solidFill>
              <a:latin typeface="Cambria" panose="02040503050406030204" pitchFamily="18" charset="0"/>
            </a:endParaRPr>
          </a:p>
        </p:txBody>
      </p:sp>
      <p:sp>
        <p:nvSpPr>
          <p:cNvPr id="7" name="Slide Number Placeholder 6">
            <a:extLst>
              <a:ext uri="{FF2B5EF4-FFF2-40B4-BE49-F238E27FC236}">
                <a16:creationId xmlns="" xmlns:a16="http://schemas.microsoft.com/office/drawing/2014/main" id="{2C2FBC11-B731-4F69-ACE5-5BA82F4BCED6}"/>
              </a:ext>
            </a:extLst>
          </p:cNvPr>
          <p:cNvSpPr>
            <a:spLocks noGrp="1"/>
          </p:cNvSpPr>
          <p:nvPr>
            <p:ph type="sldNum" sz="quarter" idx="12"/>
          </p:nvPr>
        </p:nvSpPr>
        <p:spPr/>
        <p:txBody>
          <a:bodyPr/>
          <a:lstStyle/>
          <a:p>
            <a:fld id="{11F88B7E-86B8-4862-842E-2DB840C1EC76}" type="slidenum">
              <a:rPr lang="zh-CN" altLang="en-US" smtClean="0"/>
              <a:pPr/>
              <a:t>14</a:t>
            </a:fld>
            <a:endParaRPr lang="zh-CN" altLang="en-US"/>
          </a:p>
        </p:txBody>
      </p:sp>
    </p:spTree>
    <p:extLst>
      <p:ext uri="{BB962C8B-B14F-4D97-AF65-F5344CB8AC3E}">
        <p14:creationId xmlns="" xmlns:p14="http://schemas.microsoft.com/office/powerpoint/2010/main" val="10610032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Kiểm</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tra</a:t>
            </a:r>
            <a:r>
              <a:rPr lang="en-US" altLang="zh-CN" sz="3200" b="1" dirty="0">
                <a:latin typeface="Linh AvantGarde" panose="02000603030000020004" pitchFamily="2" charset="0"/>
              </a:rPr>
              <a:t> </a:t>
            </a:r>
            <a:r>
              <a:rPr lang="en-US" altLang="zh-CN" sz="3200" b="1" dirty="0" err="1">
                <a:solidFill>
                  <a:srgbClr val="C00000"/>
                </a:solidFill>
                <a:latin typeface="Linh AvantGarde" panose="02000603030000020004" pitchFamily="2" charset="0"/>
              </a:rPr>
              <a:t>điều</a:t>
            </a:r>
            <a:r>
              <a:rPr lang="en-US" altLang="zh-CN" sz="3200" b="1" dirty="0">
                <a:solidFill>
                  <a:srgbClr val="C00000"/>
                </a:solidFill>
                <a:latin typeface="Linh AvantGarde" panose="02000603030000020004" pitchFamily="2" charset="0"/>
              </a:rPr>
              <a:t> </a:t>
            </a:r>
            <a:r>
              <a:rPr lang="en-US" altLang="zh-CN" sz="3200" b="1" dirty="0" err="1">
                <a:solidFill>
                  <a:srgbClr val="C00000"/>
                </a:solidFill>
                <a:latin typeface="Linh AvantGarde" panose="02000603030000020004" pitchFamily="2" charset="0"/>
              </a:rPr>
              <a:t>kiện</a:t>
            </a:r>
            <a:r>
              <a:rPr lang="en-US" altLang="zh-CN" sz="3200" b="1" dirty="0">
                <a:solidFill>
                  <a:srgbClr val="C00000"/>
                </a:solidFill>
                <a:latin typeface="Linh AvantGarde" panose="02000603030000020004" pitchFamily="2" charset="0"/>
              </a:rPr>
              <a:t> </a:t>
            </a:r>
            <a:r>
              <a:rPr lang="en-US" altLang="zh-CN" sz="3200" b="1" dirty="0" err="1">
                <a:solidFill>
                  <a:srgbClr val="C00000"/>
                </a:solidFill>
                <a:latin typeface="Linh AvantGarde" panose="02000603030000020004" pitchFamily="2" charset="0"/>
              </a:rPr>
              <a:t>biên</a:t>
            </a:r>
            <a:endParaRPr lang="zh-CN" altLang="en-US" sz="3200" b="1" dirty="0">
              <a:solidFill>
                <a:srgbClr val="C00000"/>
              </a:solidFill>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r>
              <a:rPr lang="en-GB" dirty="0" err="1"/>
              <a:t>Điều</a:t>
            </a:r>
            <a:r>
              <a:rPr lang="en-GB" dirty="0"/>
              <a:t> </a:t>
            </a:r>
            <a:r>
              <a:rPr lang="en-GB" dirty="0" err="1"/>
              <a:t>gì</a:t>
            </a:r>
            <a:r>
              <a:rPr lang="en-GB" dirty="0"/>
              <a:t> </a:t>
            </a:r>
            <a:r>
              <a:rPr lang="en-GB" dirty="0" err="1"/>
              <a:t>xảy</a:t>
            </a:r>
            <a:r>
              <a:rPr lang="en-GB" dirty="0"/>
              <a:t> </a:t>
            </a:r>
            <a:r>
              <a:rPr lang="en-GB" dirty="0" err="1"/>
              <a:t>ra</a:t>
            </a:r>
            <a:r>
              <a:rPr lang="en-GB" dirty="0"/>
              <a:t> </a:t>
            </a:r>
            <a:r>
              <a:rPr lang="en-GB" dirty="0" err="1"/>
              <a:t>nếu</a:t>
            </a:r>
            <a:r>
              <a:rPr lang="en-GB" dirty="0"/>
              <a:t> </a:t>
            </a:r>
            <a:r>
              <a:rPr lang="en-GB" dirty="0" err="1"/>
              <a:t>giá</a:t>
            </a:r>
            <a:r>
              <a:rPr lang="en-GB" dirty="0"/>
              <a:t> </a:t>
            </a:r>
            <a:r>
              <a:rPr lang="en-GB" dirty="0" err="1"/>
              <a:t>trị</a:t>
            </a:r>
            <a:r>
              <a:rPr lang="en-GB" dirty="0"/>
              <a:t> </a:t>
            </a:r>
            <a:r>
              <a:rPr lang="en-GB" dirty="0" err="1"/>
              <a:t>đầu</a:t>
            </a:r>
            <a:r>
              <a:rPr lang="en-GB" dirty="0"/>
              <a:t> </a:t>
            </a:r>
            <a:r>
              <a:rPr lang="en-GB" dirty="0" err="1"/>
              <a:t>vào</a:t>
            </a:r>
            <a:r>
              <a:rPr lang="en-GB" dirty="0"/>
              <a:t> </a:t>
            </a:r>
            <a:r>
              <a:rPr lang="en-GB" dirty="0" err="1"/>
              <a:t>quá</a:t>
            </a:r>
            <a:r>
              <a:rPr lang="en-GB" dirty="0"/>
              <a:t> </a:t>
            </a:r>
            <a:r>
              <a:rPr lang="en-GB" dirty="0" err="1"/>
              <a:t>lớn</a:t>
            </a:r>
            <a:r>
              <a:rPr lang="en-GB" dirty="0"/>
              <a:t> hay </a:t>
            </a:r>
            <a:r>
              <a:rPr lang="en-GB" dirty="0" err="1"/>
              <a:t>quá</a:t>
            </a:r>
            <a:r>
              <a:rPr lang="en-GB" dirty="0"/>
              <a:t> </a:t>
            </a:r>
            <a:r>
              <a:rPr lang="en-GB" dirty="0" err="1"/>
              <a:t>nhỏ</a:t>
            </a:r>
            <a:r>
              <a:rPr lang="en-GB" dirty="0"/>
              <a:t>? </a:t>
            </a:r>
          </a:p>
          <a:p>
            <a:r>
              <a:rPr lang="en-GB" dirty="0" err="1"/>
              <a:t>Hãy</a:t>
            </a:r>
            <a:r>
              <a:rPr lang="en-GB" dirty="0"/>
              <a:t> </a:t>
            </a:r>
            <a:r>
              <a:rPr lang="en-GB" dirty="0" err="1"/>
              <a:t>chắc</a:t>
            </a:r>
            <a:r>
              <a:rPr lang="en-GB" dirty="0"/>
              <a:t> </a:t>
            </a:r>
            <a:r>
              <a:rPr lang="en-GB" dirty="0" err="1"/>
              <a:t>chắn</a:t>
            </a:r>
            <a:r>
              <a:rPr lang="en-GB" dirty="0"/>
              <a:t> </a:t>
            </a:r>
            <a:r>
              <a:rPr lang="en-GB" dirty="0" err="1"/>
              <a:t>là</a:t>
            </a:r>
            <a:r>
              <a:rPr lang="en-GB" dirty="0"/>
              <a:t> </a:t>
            </a:r>
            <a:r>
              <a:rPr lang="en-GB" dirty="0" err="1"/>
              <a:t>chương</a:t>
            </a:r>
            <a:r>
              <a:rPr lang="en-GB" dirty="0"/>
              <a:t> </a:t>
            </a:r>
            <a:r>
              <a:rPr lang="en-GB" dirty="0" err="1"/>
              <a:t>trình</a:t>
            </a:r>
            <a:r>
              <a:rPr lang="en-GB" dirty="0"/>
              <a:t> </a:t>
            </a:r>
            <a:r>
              <a:rPr lang="en-GB" dirty="0" err="1"/>
              <a:t>của</a:t>
            </a:r>
            <a:r>
              <a:rPr lang="en-GB" dirty="0"/>
              <a:t> </a:t>
            </a:r>
            <a:r>
              <a:rPr lang="en-GB" dirty="0" err="1"/>
              <a:t>bạn</a:t>
            </a:r>
            <a:r>
              <a:rPr lang="en-GB" dirty="0"/>
              <a:t> </a:t>
            </a:r>
            <a:r>
              <a:rPr lang="en-GB" dirty="0" err="1"/>
              <a:t>có</a:t>
            </a:r>
            <a:r>
              <a:rPr lang="en-GB" dirty="0"/>
              <a:t> </a:t>
            </a:r>
            <a:r>
              <a:rPr lang="en-GB" dirty="0" err="1"/>
              <a:t>thể</a:t>
            </a:r>
            <a:r>
              <a:rPr lang="en-GB" dirty="0"/>
              <a:t> </a:t>
            </a:r>
            <a:r>
              <a:rPr lang="en-GB" dirty="0" err="1"/>
              <a:t>đối</a:t>
            </a:r>
            <a:r>
              <a:rPr lang="en-GB" dirty="0"/>
              <a:t> </a:t>
            </a:r>
            <a:r>
              <a:rPr lang="en-GB" dirty="0" err="1"/>
              <a:t>phó</a:t>
            </a:r>
            <a:r>
              <a:rPr lang="en-GB" dirty="0"/>
              <a:t> </a:t>
            </a:r>
            <a:r>
              <a:rPr lang="en-GB" dirty="0" err="1"/>
              <a:t>với</a:t>
            </a:r>
            <a:r>
              <a:rPr lang="en-GB" dirty="0"/>
              <a:t> </a:t>
            </a:r>
            <a:r>
              <a:rPr lang="en-GB" dirty="0" err="1"/>
              <a:t>các</a:t>
            </a:r>
            <a:r>
              <a:rPr lang="en-GB" dirty="0"/>
              <a:t> </a:t>
            </a:r>
            <a:r>
              <a:rPr lang="en-GB" dirty="0" err="1"/>
              <a:t>tham</a:t>
            </a:r>
            <a:r>
              <a:rPr lang="en-GB" dirty="0"/>
              <a:t> </a:t>
            </a:r>
            <a:r>
              <a:rPr lang="en-GB" dirty="0" err="1"/>
              <a:t>số</a:t>
            </a:r>
            <a:r>
              <a:rPr lang="en-GB" dirty="0"/>
              <a:t> </a:t>
            </a:r>
            <a:r>
              <a:rPr lang="en-GB" dirty="0" err="1"/>
              <a:t>đầu</a:t>
            </a:r>
            <a:r>
              <a:rPr lang="en-GB" dirty="0"/>
              <a:t> </a:t>
            </a:r>
            <a:r>
              <a:rPr lang="en-GB" dirty="0" err="1"/>
              <a:t>vào</a:t>
            </a:r>
            <a:r>
              <a:rPr lang="en-GB" dirty="0"/>
              <a:t> </a:t>
            </a:r>
            <a:r>
              <a:rPr lang="en-GB" dirty="0" err="1"/>
              <a:t>kiểu</a:t>
            </a:r>
            <a:r>
              <a:rPr lang="en-GB" dirty="0"/>
              <a:t> </a:t>
            </a:r>
            <a:r>
              <a:rPr lang="en-GB" dirty="0" err="1"/>
              <a:t>này</a:t>
            </a:r>
            <a:endParaRPr lang="en-GB" dirty="0"/>
          </a:p>
          <a:p>
            <a:r>
              <a:rPr lang="en-GB" dirty="0" err="1"/>
              <a:t>Luôn</a:t>
            </a:r>
            <a:r>
              <a:rPr lang="en-GB" dirty="0"/>
              <a:t> </a:t>
            </a:r>
            <a:r>
              <a:rPr lang="en-GB" dirty="0" err="1"/>
              <a:t>kiểm</a:t>
            </a:r>
            <a:r>
              <a:rPr lang="en-GB" dirty="0"/>
              <a:t> </a:t>
            </a:r>
            <a:r>
              <a:rPr lang="en-GB" dirty="0" err="1"/>
              <a:t>tra</a:t>
            </a:r>
            <a:r>
              <a:rPr lang="en-GB" dirty="0"/>
              <a:t> </a:t>
            </a:r>
            <a:r>
              <a:rPr lang="en-GB" dirty="0" err="1"/>
              <a:t>trường</a:t>
            </a:r>
            <a:r>
              <a:rPr lang="en-GB" dirty="0"/>
              <a:t> </a:t>
            </a:r>
            <a:r>
              <a:rPr lang="en-GB" dirty="0" err="1"/>
              <a:t>hợp</a:t>
            </a:r>
            <a:r>
              <a:rPr lang="en-GB" dirty="0"/>
              <a:t> “divide by zero error”</a:t>
            </a:r>
          </a:p>
          <a:p>
            <a:endParaRPr lang="en-US" dirty="0"/>
          </a:p>
        </p:txBody>
      </p:sp>
      <p:sp>
        <p:nvSpPr>
          <p:cNvPr id="4" name="Slide Number Placeholder 3">
            <a:extLst>
              <a:ext uri="{FF2B5EF4-FFF2-40B4-BE49-F238E27FC236}">
                <a16:creationId xmlns="" xmlns:a16="http://schemas.microsoft.com/office/drawing/2014/main" id="{BF90D044-2624-4D7A-86E4-9E64D7ABDF9D}"/>
              </a:ext>
            </a:extLst>
          </p:cNvPr>
          <p:cNvSpPr>
            <a:spLocks noGrp="1"/>
          </p:cNvSpPr>
          <p:nvPr>
            <p:ph type="sldNum" sz="quarter" idx="12"/>
          </p:nvPr>
        </p:nvSpPr>
        <p:spPr/>
        <p:txBody>
          <a:bodyPr/>
          <a:lstStyle/>
          <a:p>
            <a:fld id="{11F88B7E-86B8-4862-842E-2DB840C1EC76}" type="slidenum">
              <a:rPr lang="zh-CN" altLang="en-US" smtClean="0"/>
              <a:pPr/>
              <a:t>15</a:t>
            </a:fld>
            <a:endParaRPr lang="zh-CN" altLang="en-US"/>
          </a:p>
        </p:txBody>
      </p:sp>
    </p:spTree>
    <p:extLst>
      <p:ext uri="{BB962C8B-B14F-4D97-AF65-F5344CB8AC3E}">
        <p14:creationId xmlns="" xmlns:p14="http://schemas.microsoft.com/office/powerpoint/2010/main" val="21659199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Ví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r>
              <a:rPr lang="vi-VN" dirty="0">
                <a:latin typeface="Cambria" panose="02040503050406030204" pitchFamily="18" charset="0"/>
              </a:rPr>
              <a:t>Hàm sau đây mô phỏng hàm strlen trong thư viện chuẩn của C. </a:t>
            </a:r>
          </a:p>
          <a:p>
            <a:endParaRPr lang="en-US" dirty="0"/>
          </a:p>
        </p:txBody>
      </p:sp>
      <p:sp>
        <p:nvSpPr>
          <p:cNvPr id="4" name="Rectangle 3">
            <a:extLst>
              <a:ext uri="{FF2B5EF4-FFF2-40B4-BE49-F238E27FC236}">
                <a16:creationId xmlns="" xmlns:a16="http://schemas.microsoft.com/office/drawing/2014/main" id="{CDE15116-8E3F-4C4D-B7BC-D7ECD07E38F2}"/>
              </a:ext>
            </a:extLst>
          </p:cNvPr>
          <p:cNvSpPr/>
          <p:nvPr/>
        </p:nvSpPr>
        <p:spPr>
          <a:xfrm>
            <a:off x="823386" y="1787819"/>
            <a:ext cx="7497228" cy="3050835"/>
          </a:xfrm>
          <a:prstGeom prst="rect">
            <a:avLst/>
          </a:prstGeom>
        </p:spPr>
        <p:txBody>
          <a:bodyPr wrap="square">
            <a:spAutoFit/>
          </a:bodyPr>
          <a:lstStyle/>
          <a:p>
            <a:pPr marL="0" marR="0">
              <a:lnSpc>
                <a:spcPct val="107000"/>
              </a:lnSpc>
              <a:spcBef>
                <a:spcPts val="0"/>
              </a:spcBef>
              <a:spcAft>
                <a:spcPts val="0"/>
              </a:spcAft>
            </a:pPr>
            <a:r>
              <a:rPr lang="en-US" sz="20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int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err="1">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my_strlen</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char</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string)</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Khi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tính</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độ</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dài</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xâu</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hàm</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này</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sai</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ở </a:t>
            </a:r>
            <a:r>
              <a:rPr lang="en-US" sz="20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đâu</a:t>
            </a:r>
            <a:r>
              <a:rPr lang="en-US" sz="20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int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err="1">
                <a:effectLst/>
                <a:latin typeface="Courier New" panose="02070309020205020404" pitchFamily="49" charset="0"/>
                <a:ea typeface="Calibri" panose="020F0502020204030204" pitchFamily="34" charset="0"/>
                <a:cs typeface="Times New Roman" panose="02020603050405020304" pitchFamily="18" charset="0"/>
              </a:rPr>
              <a:t>len</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while</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(string[</a:t>
            </a:r>
            <a:r>
              <a:rPr lang="en-US" sz="2000" dirty="0" err="1">
                <a:effectLst/>
                <a:latin typeface="Courier New" panose="02070309020205020404" pitchFamily="49" charset="0"/>
                <a:ea typeface="Calibri" panose="020F0502020204030204" pitchFamily="34" charset="0"/>
                <a:cs typeface="Times New Roman" panose="02020603050405020304" pitchFamily="18" charset="0"/>
              </a:rPr>
              <a:t>len</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'\0'</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err="1">
                <a:effectLst/>
                <a:latin typeface="Courier New" panose="02070309020205020404" pitchFamily="49" charset="0"/>
                <a:ea typeface="Calibri" panose="020F0502020204030204" pitchFamily="34" charset="0"/>
                <a:cs typeface="Times New Roman" panose="02020603050405020304" pitchFamily="18" charset="0"/>
              </a:rPr>
              <a:t>len</a:t>
            </a:r>
            <a:r>
              <a:rPr lang="en-US" sz="20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return</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000" dirty="0" err="1">
                <a:effectLst/>
                <a:latin typeface="Courier New" panose="02070309020205020404" pitchFamily="49" charset="0"/>
                <a:ea typeface="Calibri" panose="020F0502020204030204" pitchFamily="34" charset="0"/>
                <a:cs typeface="Times New Roman" panose="02020603050405020304" pitchFamily="18" charset="0"/>
              </a:rPr>
              <a:t>len</a:t>
            </a:r>
            <a:r>
              <a:rPr lang="en-US" sz="20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E7EFD9DC-D316-487F-8D46-635AC453AA6C}"/>
              </a:ext>
            </a:extLst>
          </p:cNvPr>
          <p:cNvSpPr>
            <a:spLocks noGrp="1"/>
          </p:cNvSpPr>
          <p:nvPr>
            <p:ph type="sldNum" sz="quarter" idx="12"/>
          </p:nvPr>
        </p:nvSpPr>
        <p:spPr/>
        <p:txBody>
          <a:bodyPr/>
          <a:lstStyle/>
          <a:p>
            <a:fld id="{11F88B7E-86B8-4862-842E-2DB840C1EC76}" type="slidenum">
              <a:rPr lang="zh-CN" altLang="en-US" smtClean="0"/>
              <a:pPr/>
              <a:t>16</a:t>
            </a:fld>
            <a:endParaRPr lang="zh-CN" altLang="en-US"/>
          </a:p>
        </p:txBody>
      </p:sp>
    </p:spTree>
    <p:extLst>
      <p:ext uri="{BB962C8B-B14F-4D97-AF65-F5344CB8AC3E}">
        <p14:creationId xmlns="" xmlns:p14="http://schemas.microsoft.com/office/powerpoint/2010/main" val="291649324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Tràn</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số</a:t>
            </a:r>
            <a:r>
              <a:rPr lang="en-US" altLang="zh-CN" sz="3200" b="1" dirty="0">
                <a:latin typeface="Linh AvantGarde" panose="02000603030000020004" pitchFamily="2" charset="0"/>
              </a:rPr>
              <a:t> - Overflow</a:t>
            </a:r>
            <a:endParaRPr lang="zh-CN" altLang="en-US" sz="3200" b="1" dirty="0">
              <a:latin typeface="Linh AvantGarde" panose="02000603030000020004" pitchFamily="2" charset="0"/>
            </a:endParaRPr>
          </a:p>
        </p:txBody>
      </p:sp>
      <p:sp>
        <p:nvSpPr>
          <p:cNvPr id="4" name="Content Placeholder 9">
            <a:extLst>
              <a:ext uri="{FF2B5EF4-FFF2-40B4-BE49-F238E27FC236}">
                <a16:creationId xmlns="" xmlns:a16="http://schemas.microsoft.com/office/drawing/2014/main" id="{C0B51390-6659-774B-A2B4-10084EE357AA}"/>
              </a:ext>
            </a:extLst>
          </p:cNvPr>
          <p:cNvSpPr txBox="1">
            <a:spLocks/>
          </p:cNvSpPr>
          <p:nvPr/>
        </p:nvSpPr>
        <p:spPr>
          <a:xfrm>
            <a:off x="844425" y="362495"/>
            <a:ext cx="8189912" cy="41989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20000"/>
              </a:lnSpc>
              <a:buNone/>
            </a:pPr>
            <a:r>
              <a:rPr lang="en-US" sz="2400" b="1" dirty="0">
                <a:latin typeface="Cambria" panose="02040503050406030204" pitchFamily="18" charset="0"/>
              </a:rPr>
              <a:t>Arian 5</a:t>
            </a:r>
          </a:p>
          <a:p>
            <a:pPr marL="0" indent="0" algn="r">
              <a:lnSpc>
                <a:spcPct val="120000"/>
              </a:lnSpc>
              <a:buNone/>
            </a:pPr>
            <a:r>
              <a:rPr lang="en-US" sz="2000" dirty="0">
                <a:latin typeface="Cambria" panose="02040503050406030204" pitchFamily="18" charset="0"/>
              </a:rPr>
              <a:t>Chi </a:t>
            </a:r>
            <a:r>
              <a:rPr lang="en-US" sz="2000" dirty="0" err="1">
                <a:latin typeface="Cambria" panose="02040503050406030204" pitchFamily="18" charset="0"/>
              </a:rPr>
              <a:t>phí</a:t>
            </a:r>
            <a:r>
              <a:rPr lang="en-US" sz="2000" dirty="0">
                <a:latin typeface="Cambria" panose="02040503050406030204" pitchFamily="18" charset="0"/>
              </a:rPr>
              <a:t> </a:t>
            </a:r>
            <a:r>
              <a:rPr lang="en-US" sz="2000" dirty="0" err="1">
                <a:latin typeface="Cambria" panose="02040503050406030204" pitchFamily="18" charset="0"/>
              </a:rPr>
              <a:t>phát</a:t>
            </a:r>
            <a:r>
              <a:rPr lang="en-US" sz="2000" dirty="0">
                <a:latin typeface="Cambria" panose="02040503050406030204" pitchFamily="18" charset="0"/>
              </a:rPr>
              <a:t> </a:t>
            </a:r>
            <a:r>
              <a:rPr lang="en-US" sz="2000" dirty="0" err="1">
                <a:latin typeface="Cambria" panose="02040503050406030204" pitchFamily="18" charset="0"/>
              </a:rPr>
              <a:t>triển</a:t>
            </a:r>
            <a:r>
              <a:rPr lang="en-US" sz="2000" dirty="0">
                <a:latin typeface="Cambria" panose="02040503050406030204" pitchFamily="18" charset="0"/>
              </a:rPr>
              <a:t>: 7 </a:t>
            </a:r>
            <a:r>
              <a:rPr lang="en-US" sz="2000" dirty="0" err="1">
                <a:latin typeface="Cambria" panose="02040503050406030204" pitchFamily="18" charset="0"/>
              </a:rPr>
              <a:t>tỷ</a:t>
            </a:r>
            <a:r>
              <a:rPr lang="en-US" sz="2000" dirty="0">
                <a:latin typeface="Cambria" panose="02040503050406030204" pitchFamily="18" charset="0"/>
              </a:rPr>
              <a:t> USD</a:t>
            </a:r>
          </a:p>
          <a:p>
            <a:pPr marL="0" indent="0" algn="r">
              <a:lnSpc>
                <a:spcPct val="120000"/>
              </a:lnSpc>
              <a:buNone/>
            </a:pPr>
            <a:r>
              <a:rPr lang="en-US" sz="2000" dirty="0" err="1">
                <a:latin typeface="Cambria" panose="02040503050406030204" pitchFamily="18" charset="0"/>
              </a:rPr>
              <a:t>Phụ</a:t>
            </a:r>
            <a:r>
              <a:rPr lang="en-US" sz="2000" dirty="0">
                <a:latin typeface="Cambria" panose="02040503050406030204" pitchFamily="18" charset="0"/>
              </a:rPr>
              <a:t> </a:t>
            </a:r>
            <a:r>
              <a:rPr lang="en-US" sz="2000" dirty="0" err="1">
                <a:latin typeface="Cambria" panose="02040503050406030204" pitchFamily="18" charset="0"/>
              </a:rPr>
              <a:t>kiện</a:t>
            </a:r>
            <a:r>
              <a:rPr lang="en-US" sz="2000" dirty="0">
                <a:latin typeface="Cambria" panose="02040503050406030204" pitchFamily="18" charset="0"/>
              </a:rPr>
              <a:t> </a:t>
            </a:r>
            <a:r>
              <a:rPr lang="en-US" sz="2000" dirty="0" err="1">
                <a:latin typeface="Cambria" panose="02040503050406030204" pitchFamily="18" charset="0"/>
              </a:rPr>
              <a:t>hàng</a:t>
            </a:r>
            <a:r>
              <a:rPr lang="en-US" sz="2000" dirty="0">
                <a:latin typeface="Cambria" panose="02040503050406030204" pitchFamily="18" charset="0"/>
              </a:rPr>
              <a:t> </a:t>
            </a:r>
            <a:r>
              <a:rPr lang="en-US" sz="2000" dirty="0" err="1">
                <a:latin typeface="Cambria" panose="02040503050406030204" pitchFamily="18" charset="0"/>
              </a:rPr>
              <a:t>hóa</a:t>
            </a:r>
            <a:r>
              <a:rPr lang="en-US" sz="2000" dirty="0">
                <a:latin typeface="Cambria" panose="02040503050406030204" pitchFamily="18" charset="0"/>
              </a:rPr>
              <a:t> </a:t>
            </a:r>
            <a:r>
              <a:rPr lang="en-US" sz="2000" dirty="0" err="1">
                <a:latin typeface="Cambria" panose="02040503050406030204" pitchFamily="18" charset="0"/>
              </a:rPr>
              <a:t>đi</a:t>
            </a:r>
            <a:r>
              <a:rPr lang="en-US" sz="2000" dirty="0">
                <a:latin typeface="Cambria" panose="02040503050406030204" pitchFamily="18" charset="0"/>
              </a:rPr>
              <a:t> </a:t>
            </a:r>
            <a:r>
              <a:rPr lang="en-US" sz="2000" dirty="0" err="1">
                <a:latin typeface="Cambria" panose="02040503050406030204" pitchFamily="18" charset="0"/>
              </a:rPr>
              <a:t>kèm</a:t>
            </a:r>
            <a:r>
              <a:rPr lang="en-US" sz="2000" dirty="0">
                <a:latin typeface="Cambria" panose="02040503050406030204" pitchFamily="18" charset="0"/>
              </a:rPr>
              <a:t> : 370 </a:t>
            </a:r>
            <a:r>
              <a:rPr lang="en-US" sz="2000" dirty="0" err="1">
                <a:latin typeface="Cambria" panose="02040503050406030204" pitchFamily="18" charset="0"/>
              </a:rPr>
              <a:t>triệu</a:t>
            </a:r>
            <a:r>
              <a:rPr lang="en-US" sz="2000" dirty="0">
                <a:latin typeface="Cambria" panose="02040503050406030204" pitchFamily="18" charset="0"/>
              </a:rPr>
              <a:t> USD</a:t>
            </a:r>
          </a:p>
          <a:p>
            <a:pPr marL="0" indent="0" algn="r">
              <a:lnSpc>
                <a:spcPct val="120000"/>
              </a:lnSpc>
              <a:buNone/>
            </a:pPr>
            <a:r>
              <a:rPr lang="en-US" sz="2000" dirty="0" err="1">
                <a:latin typeface="Cambria" panose="02040503050406030204" pitchFamily="18" charset="0"/>
              </a:rPr>
              <a:t>Thực</a:t>
            </a:r>
            <a:r>
              <a:rPr lang="en-US" sz="2000" dirty="0">
                <a:latin typeface="Cambria" panose="02040503050406030204" pitchFamily="18" charset="0"/>
              </a:rPr>
              <a:t> </a:t>
            </a:r>
            <a:r>
              <a:rPr lang="en-US" sz="2000" dirty="0" err="1">
                <a:latin typeface="Cambria" panose="02040503050406030204" pitchFamily="18" charset="0"/>
              </a:rPr>
              <a:t>hiện</a:t>
            </a:r>
            <a:r>
              <a:rPr lang="en-US" sz="2000" dirty="0">
                <a:latin typeface="Cambria" panose="02040503050406030204" pitchFamily="18" charset="0"/>
              </a:rPr>
              <a:t> </a:t>
            </a:r>
            <a:r>
              <a:rPr lang="en-US" sz="2000" dirty="0" err="1">
                <a:latin typeface="Cambria" panose="02040503050406030204" pitchFamily="18" charset="0"/>
              </a:rPr>
              <a:t>chuyển</a:t>
            </a:r>
            <a:r>
              <a:rPr lang="en-US" sz="2000" dirty="0">
                <a:latin typeface="Cambria" panose="02040503050406030204" pitchFamily="18" charset="0"/>
              </a:rPr>
              <a:t> </a:t>
            </a:r>
            <a:r>
              <a:rPr lang="en-US" sz="2000" dirty="0" err="1">
                <a:latin typeface="Cambria" panose="02040503050406030204" pitchFamily="18" charset="0"/>
              </a:rPr>
              <a:t>đổi</a:t>
            </a:r>
            <a:r>
              <a:rPr lang="en-US" sz="2000" dirty="0">
                <a:latin typeface="Cambria" panose="02040503050406030204" pitchFamily="18" charset="0"/>
              </a:rPr>
              <a:t> 64 bit </a:t>
            </a:r>
            <a:r>
              <a:rPr lang="en-US" sz="2000" dirty="0" err="1">
                <a:latin typeface="Cambria" panose="02040503050406030204" pitchFamily="18" charset="0"/>
              </a:rPr>
              <a:t>dấu</a:t>
            </a:r>
            <a:r>
              <a:rPr lang="en-US" sz="2000" dirty="0">
                <a:latin typeface="Cambria" panose="02040503050406030204" pitchFamily="18" charset="0"/>
              </a:rPr>
              <a:t> </a:t>
            </a:r>
            <a:r>
              <a:rPr lang="en-US" sz="2000" dirty="0" err="1">
                <a:latin typeface="Cambria" panose="02040503050406030204" pitchFamily="18" charset="0"/>
              </a:rPr>
              <a:t>phẩy</a:t>
            </a:r>
            <a:r>
              <a:rPr lang="en-US" sz="2000" dirty="0">
                <a:latin typeface="Cambria" panose="02040503050406030204" pitchFamily="18" charset="0"/>
              </a:rPr>
              <a:t> </a:t>
            </a:r>
            <a:r>
              <a:rPr lang="en-US" sz="2000" dirty="0" err="1">
                <a:latin typeface="Cambria" panose="02040503050406030204" pitchFamily="18" charset="0"/>
              </a:rPr>
              <a:t>động</a:t>
            </a:r>
            <a:r>
              <a:rPr lang="en-US" sz="2000" dirty="0">
                <a:latin typeface="Cambria" panose="02040503050406030204" pitchFamily="18" charset="0"/>
              </a:rPr>
              <a:t> sang 16 bit </a:t>
            </a:r>
            <a:r>
              <a:rPr lang="en-US" sz="2000" dirty="0" err="1">
                <a:latin typeface="Cambria" panose="02040503050406030204" pitchFamily="18" charset="0"/>
              </a:rPr>
              <a:t>số</a:t>
            </a:r>
            <a:r>
              <a:rPr lang="en-US" sz="2000" dirty="0">
                <a:latin typeface="Cambria" panose="02040503050406030204" pitchFamily="18" charset="0"/>
              </a:rPr>
              <a:t> </a:t>
            </a:r>
            <a:r>
              <a:rPr lang="en-US" sz="2000" dirty="0" err="1">
                <a:latin typeface="Cambria" panose="02040503050406030204" pitchFamily="18" charset="0"/>
              </a:rPr>
              <a:t>nguyên</a:t>
            </a:r>
            <a:r>
              <a:rPr lang="en-US" sz="2000" dirty="0">
                <a:latin typeface="Cambria" panose="02040503050406030204" pitchFamily="18" charset="0"/>
              </a:rPr>
              <a:t>: </a:t>
            </a:r>
          </a:p>
          <a:p>
            <a:pPr marL="0" indent="0" algn="r">
              <a:lnSpc>
                <a:spcPct val="120000"/>
              </a:lnSpc>
              <a:buNone/>
            </a:pPr>
            <a:r>
              <a:rPr lang="en-US" sz="2000" dirty="0" err="1">
                <a:latin typeface="Cambria" panose="02040503050406030204" pitchFamily="18" charset="0"/>
              </a:rPr>
              <a:t>Việc</a:t>
            </a:r>
            <a:r>
              <a:rPr lang="en-US" sz="2000" dirty="0">
                <a:latin typeface="Cambria" panose="02040503050406030204" pitchFamily="18" charset="0"/>
              </a:rPr>
              <a:t> </a:t>
            </a:r>
            <a:r>
              <a:rPr lang="en-US" sz="2000" dirty="0" err="1">
                <a:latin typeface="Cambria" panose="02040503050406030204" pitchFamily="18" charset="0"/>
              </a:rPr>
              <a:t>chuyển</a:t>
            </a:r>
            <a:r>
              <a:rPr lang="en-US" sz="2000" dirty="0">
                <a:latin typeface="Cambria" panose="02040503050406030204" pitchFamily="18" charset="0"/>
              </a:rPr>
              <a:t> </a:t>
            </a:r>
            <a:r>
              <a:rPr lang="en-US" sz="2000" dirty="0" err="1">
                <a:latin typeface="Cambria" panose="02040503050406030204" pitchFamily="18" charset="0"/>
              </a:rPr>
              <a:t>đổi</a:t>
            </a:r>
            <a:r>
              <a:rPr lang="en-US" sz="2000" dirty="0">
                <a:latin typeface="Cambria" panose="02040503050406030204" pitchFamily="18" charset="0"/>
              </a:rPr>
              <a:t> </a:t>
            </a:r>
            <a:r>
              <a:rPr lang="en-US" sz="2000" dirty="0" err="1">
                <a:latin typeface="Cambria" panose="02040503050406030204" pitchFamily="18" charset="0"/>
              </a:rPr>
              <a:t>không</a:t>
            </a:r>
            <a:r>
              <a:rPr lang="en-US" sz="2000" dirty="0">
                <a:latin typeface="Cambria" panose="02040503050406030204" pitchFamily="18" charset="0"/>
              </a:rPr>
              <a:t> </a:t>
            </a:r>
            <a:r>
              <a:rPr lang="en-US" sz="2000" dirty="0" err="1">
                <a:latin typeface="Cambria" panose="02040503050406030204" pitchFamily="18" charset="0"/>
              </a:rPr>
              <a:t>thành</a:t>
            </a:r>
            <a:r>
              <a:rPr lang="en-US" sz="2000" dirty="0">
                <a:latin typeface="Cambria" panose="02040503050406030204" pitchFamily="18" charset="0"/>
              </a:rPr>
              <a:t> </a:t>
            </a:r>
            <a:r>
              <a:rPr lang="en-US" sz="2000" dirty="0" err="1">
                <a:latin typeface="Cambria" panose="02040503050406030204" pitchFamily="18" charset="0"/>
              </a:rPr>
              <a:t>công</a:t>
            </a:r>
            <a:r>
              <a:rPr lang="en-US" sz="2000" dirty="0">
                <a:latin typeface="Cambria" panose="02040503050406030204" pitchFamily="18" charset="0"/>
              </a:rPr>
              <a:t> do </a:t>
            </a:r>
            <a:r>
              <a:rPr lang="en-US" sz="2000" dirty="0" err="1">
                <a:latin typeface="Cambria" panose="02040503050406030204" pitchFamily="18" charset="0"/>
              </a:rPr>
              <a:t>tràn</a:t>
            </a:r>
            <a:r>
              <a:rPr lang="en-US" sz="2000" dirty="0">
                <a:latin typeface="Cambria" panose="02040503050406030204" pitchFamily="18" charset="0"/>
              </a:rPr>
              <a:t> </a:t>
            </a:r>
            <a:r>
              <a:rPr lang="en-US" sz="2000" dirty="0" err="1">
                <a:latin typeface="Cambria" panose="02040503050406030204" pitchFamily="18" charset="0"/>
              </a:rPr>
              <a:t>số</a:t>
            </a:r>
            <a:r>
              <a:rPr lang="en-US" sz="2000" dirty="0">
                <a:latin typeface="Cambria" panose="02040503050406030204" pitchFamily="18" charset="0"/>
              </a:rPr>
              <a:t> </a:t>
            </a:r>
          </a:p>
          <a:p>
            <a:pPr marL="0" indent="0" algn="r">
              <a:lnSpc>
                <a:spcPct val="120000"/>
              </a:lnSpc>
              <a:buNone/>
            </a:pPr>
            <a:r>
              <a:rPr lang="en-US" sz="2000" dirty="0">
                <a:latin typeface="Cambria" panose="02040503050406030204" pitchFamily="18" charset="0"/>
              </a:rPr>
              <a:t>04/06/1996: 37 </a:t>
            </a:r>
            <a:r>
              <a:rPr lang="en-US" sz="2000" dirty="0" err="1">
                <a:latin typeface="Cambria" panose="02040503050406030204" pitchFamily="18" charset="0"/>
              </a:rPr>
              <a:t>giây</a:t>
            </a:r>
            <a:r>
              <a:rPr lang="en-US" sz="2000" dirty="0">
                <a:latin typeface="Cambria" panose="02040503050406030204" pitchFamily="18" charset="0"/>
              </a:rPr>
              <a:t> </a:t>
            </a:r>
            <a:r>
              <a:rPr lang="en-US" sz="2000" dirty="0" err="1">
                <a:latin typeface="Cambria" panose="02040503050406030204" pitchFamily="18" charset="0"/>
              </a:rPr>
              <a:t>sau</a:t>
            </a:r>
            <a:r>
              <a:rPr lang="en-US" sz="2000" dirty="0">
                <a:latin typeface="Cambria" panose="02040503050406030204" pitchFamily="18" charset="0"/>
              </a:rPr>
              <a:t> </a:t>
            </a:r>
            <a:r>
              <a:rPr lang="en-US" sz="2000" dirty="0" err="1">
                <a:latin typeface="Cambria" panose="02040503050406030204" pitchFamily="18" charset="0"/>
              </a:rPr>
              <a:t>khi</a:t>
            </a:r>
            <a:r>
              <a:rPr lang="en-US" sz="2000" dirty="0">
                <a:latin typeface="Cambria" panose="02040503050406030204" pitchFamily="18" charset="0"/>
              </a:rPr>
              <a:t> </a:t>
            </a:r>
            <a:r>
              <a:rPr lang="en-US" sz="2000" dirty="0" err="1">
                <a:latin typeface="Cambria" panose="02040503050406030204" pitchFamily="18" charset="0"/>
              </a:rPr>
              <a:t>phóng</a:t>
            </a:r>
            <a:r>
              <a:rPr lang="en-US" sz="2000" dirty="0">
                <a:latin typeface="Cambria" panose="02040503050406030204" pitchFamily="18" charset="0"/>
              </a:rPr>
              <a:t>, </a:t>
            </a:r>
            <a:r>
              <a:rPr lang="en-US" sz="2000" dirty="0" err="1">
                <a:latin typeface="Cambria" panose="02040503050406030204" pitchFamily="18" charset="0"/>
              </a:rPr>
              <a:t>nổ</a:t>
            </a:r>
            <a:r>
              <a:rPr lang="en-US" sz="2000" dirty="0">
                <a:latin typeface="Cambria" panose="02040503050406030204" pitchFamily="18" charset="0"/>
              </a:rPr>
              <a:t> </a:t>
            </a:r>
            <a:r>
              <a:rPr lang="en-US" sz="2000" dirty="0" err="1">
                <a:latin typeface="Cambria" panose="02040503050406030204" pitchFamily="18" charset="0"/>
              </a:rPr>
              <a:t>ở</a:t>
            </a:r>
            <a:r>
              <a:rPr lang="en-US" sz="2000" dirty="0">
                <a:latin typeface="Cambria" panose="02040503050406030204" pitchFamily="18" charset="0"/>
              </a:rPr>
              <a:t> </a:t>
            </a:r>
            <a:r>
              <a:rPr lang="en-US" sz="2000" dirty="0" err="1">
                <a:latin typeface="Cambria" panose="02040503050406030204" pitchFamily="18" charset="0"/>
              </a:rPr>
              <a:t>độ</a:t>
            </a:r>
            <a:r>
              <a:rPr lang="en-US" sz="2000" dirty="0">
                <a:latin typeface="Cambria" panose="02040503050406030204" pitchFamily="18" charset="0"/>
              </a:rPr>
              <a:t> </a:t>
            </a:r>
            <a:r>
              <a:rPr lang="en-US" sz="2000" dirty="0" err="1">
                <a:latin typeface="Cambria" panose="02040503050406030204" pitchFamily="18" charset="0"/>
              </a:rPr>
              <a:t>cao</a:t>
            </a:r>
            <a:r>
              <a:rPr lang="en-US" sz="2000" dirty="0">
                <a:latin typeface="Cambria" panose="02040503050406030204" pitchFamily="18" charset="0"/>
              </a:rPr>
              <a:t> 3700m</a:t>
            </a:r>
          </a:p>
          <a:p>
            <a:pPr marL="0" indent="0" algn="r">
              <a:lnSpc>
                <a:spcPct val="120000"/>
              </a:lnSpc>
              <a:buNone/>
            </a:pPr>
            <a:endParaRPr lang="en-US" sz="2000" dirty="0">
              <a:latin typeface="Cambria" panose="02040503050406030204" pitchFamily="18" charset="0"/>
            </a:endParaRPr>
          </a:p>
        </p:txBody>
      </p:sp>
      <p:pic>
        <p:nvPicPr>
          <p:cNvPr id="5" name="Picture 2">
            <a:extLst>
              <a:ext uri="{FF2B5EF4-FFF2-40B4-BE49-F238E27FC236}">
                <a16:creationId xmlns="" xmlns:a16="http://schemas.microsoft.com/office/drawing/2014/main" id="{B1636098-CF3F-D545-BE5A-C8A1ECD57481}"/>
              </a:ext>
            </a:extLst>
          </p:cNvPr>
          <p:cNvPicPr>
            <a:picLocks noChangeAspect="1" noChangeArrowheads="1"/>
          </p:cNvPicPr>
          <p:nvPr/>
        </p:nvPicPr>
        <p:blipFill>
          <a:blip r:embed="rId2" cstate="print"/>
          <a:srcRect/>
          <a:stretch>
            <a:fillRect/>
          </a:stretch>
        </p:blipFill>
        <p:spPr bwMode="auto">
          <a:xfrm>
            <a:off x="0" y="3410609"/>
            <a:ext cx="9144000" cy="3447391"/>
          </a:xfrm>
          <a:prstGeom prst="rect">
            <a:avLst/>
          </a:prstGeom>
          <a:noFill/>
          <a:ln w="9525">
            <a:noFill/>
            <a:miter lim="800000"/>
            <a:headEnd/>
            <a:tailEnd/>
          </a:ln>
          <a:effectLst/>
        </p:spPr>
      </p:pic>
      <p:sp>
        <p:nvSpPr>
          <p:cNvPr id="3" name="Slide Number Placeholder 2">
            <a:extLst>
              <a:ext uri="{FF2B5EF4-FFF2-40B4-BE49-F238E27FC236}">
                <a16:creationId xmlns="" xmlns:a16="http://schemas.microsoft.com/office/drawing/2014/main" id="{8BE54D7C-C30D-4FD4-A57A-BB14B7A52BBE}"/>
              </a:ext>
            </a:extLst>
          </p:cNvPr>
          <p:cNvSpPr>
            <a:spLocks noGrp="1"/>
          </p:cNvSpPr>
          <p:nvPr>
            <p:ph type="sldNum" sz="quarter" idx="12"/>
          </p:nvPr>
        </p:nvSpPr>
        <p:spPr/>
        <p:txBody>
          <a:bodyPr/>
          <a:lstStyle/>
          <a:p>
            <a:fld id="{11F88B7E-86B8-4862-842E-2DB840C1EC76}" type="slidenum">
              <a:rPr lang="zh-CN" altLang="en-US" smtClean="0"/>
              <a:pPr/>
              <a:t>17</a:t>
            </a:fld>
            <a:endParaRPr lang="zh-CN" altLang="en-US"/>
          </a:p>
        </p:txBody>
      </p:sp>
    </p:spTree>
    <p:extLst>
      <p:ext uri="{BB962C8B-B14F-4D97-AF65-F5344CB8AC3E}">
        <p14:creationId xmlns="" xmlns:p14="http://schemas.microsoft.com/office/powerpoint/2010/main" val="27608034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a:latin typeface="Linh AvantGarde" panose="02000603030000020004" pitchFamily="2" charset="0"/>
              </a:rPr>
              <a:t>Tràn</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số</a:t>
            </a:r>
            <a:r>
              <a:rPr lang="en-US" altLang="zh-CN" sz="3200" b="1" dirty="0">
                <a:latin typeface="Linh AvantGarde" panose="02000603030000020004" pitchFamily="2" charset="0"/>
              </a:rPr>
              <a:t> - Overflow</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r>
              <a:rPr lang="en-GB" dirty="0" err="1"/>
              <a:t>Nếu</a:t>
            </a:r>
            <a:r>
              <a:rPr lang="en-GB" dirty="0"/>
              <a:t> </a:t>
            </a:r>
            <a:r>
              <a:rPr lang="en-GB" dirty="0" err="1"/>
              <a:t>cần</a:t>
            </a:r>
            <a:r>
              <a:rPr lang="en-GB" dirty="0"/>
              <a:t> </a:t>
            </a:r>
            <a:r>
              <a:rPr lang="en-GB" dirty="0" err="1"/>
              <a:t>tính</a:t>
            </a:r>
            <a:r>
              <a:rPr lang="en-GB" dirty="0"/>
              <a:t> </a:t>
            </a:r>
            <a:r>
              <a:rPr lang="en-GB" dirty="0" err="1"/>
              <a:t>toán</a:t>
            </a:r>
            <a:r>
              <a:rPr lang="en-GB" dirty="0"/>
              <a:t> </a:t>
            </a:r>
            <a:r>
              <a:rPr lang="en-GB" dirty="0" err="1"/>
              <a:t>với</a:t>
            </a:r>
            <a:r>
              <a:rPr lang="en-GB" dirty="0"/>
              <a:t> </a:t>
            </a:r>
            <a:r>
              <a:rPr lang="en-GB" dirty="0" err="1"/>
              <a:t>các</a:t>
            </a:r>
            <a:r>
              <a:rPr lang="en-GB" dirty="0"/>
              <a:t> </a:t>
            </a:r>
            <a:r>
              <a:rPr lang="en-GB" dirty="0" err="1"/>
              <a:t>số</a:t>
            </a:r>
            <a:r>
              <a:rPr lang="en-GB" dirty="0"/>
              <a:t> </a:t>
            </a:r>
            <a:r>
              <a:rPr lang="en-GB" dirty="0" err="1"/>
              <a:t>lớn</a:t>
            </a:r>
            <a:r>
              <a:rPr lang="en-GB" dirty="0"/>
              <a:t>, </a:t>
            </a:r>
            <a:r>
              <a:rPr lang="en-GB" dirty="0" err="1"/>
              <a:t>hãy</a:t>
            </a:r>
            <a:r>
              <a:rPr lang="en-GB" dirty="0"/>
              <a:t> </a:t>
            </a:r>
            <a:r>
              <a:rPr lang="en-GB" dirty="0" err="1"/>
              <a:t>chắc</a:t>
            </a:r>
            <a:r>
              <a:rPr lang="en-GB" dirty="0"/>
              <a:t> </a:t>
            </a:r>
            <a:r>
              <a:rPr lang="en-GB" dirty="0" err="1"/>
              <a:t>chắn</a:t>
            </a:r>
            <a:r>
              <a:rPr lang="en-GB" dirty="0"/>
              <a:t> </a:t>
            </a:r>
            <a:r>
              <a:rPr lang="en-GB" dirty="0" err="1"/>
              <a:t>là</a:t>
            </a:r>
            <a:r>
              <a:rPr lang="en-GB" dirty="0"/>
              <a:t> </a:t>
            </a:r>
            <a:r>
              <a:rPr lang="en-GB" dirty="0" err="1"/>
              <a:t>bạn</a:t>
            </a:r>
            <a:r>
              <a:rPr lang="en-GB" dirty="0"/>
              <a:t> </a:t>
            </a:r>
            <a:r>
              <a:rPr lang="en-GB" dirty="0" err="1"/>
              <a:t>biết</a:t>
            </a:r>
            <a:r>
              <a:rPr lang="en-GB" dirty="0"/>
              <a:t> </a:t>
            </a:r>
            <a:r>
              <a:rPr lang="en-GB" dirty="0" err="1"/>
              <a:t>giá</a:t>
            </a:r>
            <a:r>
              <a:rPr lang="en-GB" dirty="0"/>
              <a:t> </a:t>
            </a:r>
            <a:r>
              <a:rPr lang="en-GB" dirty="0" err="1"/>
              <a:t>trị</a:t>
            </a:r>
            <a:r>
              <a:rPr lang="en-GB" dirty="0"/>
              <a:t> </a:t>
            </a:r>
            <a:r>
              <a:rPr lang="en-GB" dirty="0" err="1"/>
              <a:t>lớn</a:t>
            </a:r>
            <a:r>
              <a:rPr lang="en-GB" dirty="0"/>
              <a:t> </a:t>
            </a:r>
            <a:r>
              <a:rPr lang="en-GB" dirty="0" err="1"/>
              <a:t>nhất</a:t>
            </a:r>
            <a:r>
              <a:rPr lang="en-GB" dirty="0"/>
              <a:t> </a:t>
            </a:r>
            <a:r>
              <a:rPr lang="en-GB" dirty="0" err="1"/>
              <a:t>mà</a:t>
            </a:r>
            <a:r>
              <a:rPr lang="en-GB" dirty="0"/>
              <a:t> </a:t>
            </a:r>
            <a:r>
              <a:rPr lang="en-GB" dirty="0" err="1"/>
              <a:t>biến</a:t>
            </a:r>
            <a:r>
              <a:rPr lang="en-GB" dirty="0"/>
              <a:t> </a:t>
            </a:r>
            <a:r>
              <a:rPr lang="en-GB" dirty="0" err="1"/>
              <a:t>bạn</a:t>
            </a:r>
            <a:r>
              <a:rPr lang="en-GB" dirty="0"/>
              <a:t> </a:t>
            </a:r>
            <a:r>
              <a:rPr lang="en-GB" dirty="0" err="1"/>
              <a:t>dùng</a:t>
            </a:r>
            <a:r>
              <a:rPr lang="en-GB" dirty="0"/>
              <a:t> </a:t>
            </a:r>
            <a:r>
              <a:rPr lang="en-GB" dirty="0" err="1"/>
              <a:t>có</a:t>
            </a:r>
            <a:r>
              <a:rPr lang="en-GB" dirty="0"/>
              <a:t> </a:t>
            </a:r>
            <a:r>
              <a:rPr lang="en-GB" dirty="0" err="1"/>
              <a:t>khả</a:t>
            </a:r>
            <a:r>
              <a:rPr lang="en-GB" dirty="0"/>
              <a:t> </a:t>
            </a:r>
            <a:r>
              <a:rPr lang="en-GB" dirty="0" err="1"/>
              <a:t>năng</a:t>
            </a:r>
            <a:r>
              <a:rPr lang="en-GB" dirty="0"/>
              <a:t> </a:t>
            </a:r>
            <a:r>
              <a:rPr lang="en-GB" dirty="0" err="1"/>
              <a:t>lưu</a:t>
            </a:r>
            <a:r>
              <a:rPr lang="en-GB" dirty="0"/>
              <a:t> </a:t>
            </a:r>
            <a:r>
              <a:rPr lang="en-GB" dirty="0" err="1"/>
              <a:t>trữ</a:t>
            </a:r>
            <a:endParaRPr lang="en-GB" dirty="0"/>
          </a:p>
          <a:p>
            <a:r>
              <a:rPr lang="en-GB" dirty="0" err="1"/>
              <a:t>Ví</a:t>
            </a:r>
            <a:r>
              <a:rPr lang="en-GB" dirty="0"/>
              <a:t> </a:t>
            </a:r>
            <a:r>
              <a:rPr lang="en-GB" dirty="0" err="1"/>
              <a:t>dụ</a:t>
            </a:r>
            <a:r>
              <a:rPr lang="en-GB" dirty="0"/>
              <a:t>: </a:t>
            </a:r>
          </a:p>
          <a:p>
            <a:pPr lvl="1"/>
            <a:r>
              <a:rPr lang="en-GB" dirty="0" err="1"/>
              <a:t>Với</a:t>
            </a:r>
            <a:r>
              <a:rPr lang="en-GB" dirty="0"/>
              <a:t> </a:t>
            </a:r>
            <a:r>
              <a:rPr lang="en-GB" dirty="0" err="1"/>
              <a:t>phần</a:t>
            </a:r>
            <a:r>
              <a:rPr lang="en-GB" dirty="0"/>
              <a:t> </a:t>
            </a:r>
            <a:r>
              <a:rPr lang="en-GB" dirty="0" err="1"/>
              <a:t>lớn</a:t>
            </a:r>
            <a:r>
              <a:rPr lang="en-GB" dirty="0"/>
              <a:t> </a:t>
            </a:r>
            <a:r>
              <a:rPr lang="en-GB" dirty="0" err="1"/>
              <a:t>trình</a:t>
            </a:r>
            <a:r>
              <a:rPr lang="en-GB" dirty="0"/>
              <a:t> </a:t>
            </a:r>
            <a:r>
              <a:rPr lang="en-GB" dirty="0" err="1"/>
              <a:t>dịch</a:t>
            </a:r>
            <a:r>
              <a:rPr lang="en-GB" dirty="0"/>
              <a:t> C, </a:t>
            </a:r>
            <a:r>
              <a:rPr lang="en-GB" dirty="0" err="1"/>
              <a:t>một</a:t>
            </a:r>
            <a:r>
              <a:rPr lang="en-GB" dirty="0"/>
              <a:t> unsigned char </a:t>
            </a:r>
            <a:r>
              <a:rPr lang="en-GB" dirty="0" err="1"/>
              <a:t>có</a:t>
            </a:r>
            <a:r>
              <a:rPr lang="en-GB" dirty="0"/>
              <a:t> </a:t>
            </a:r>
            <a:r>
              <a:rPr lang="en-GB" dirty="0" err="1"/>
              <a:t>giá</a:t>
            </a:r>
            <a:r>
              <a:rPr lang="en-GB" dirty="0"/>
              <a:t> </a:t>
            </a:r>
            <a:r>
              <a:rPr lang="en-GB" dirty="0" err="1"/>
              <a:t>trị</a:t>
            </a:r>
            <a:r>
              <a:rPr lang="en-GB" dirty="0"/>
              <a:t> </a:t>
            </a:r>
            <a:r>
              <a:rPr lang="en-GB" dirty="0" err="1"/>
              <a:t>từ</a:t>
            </a:r>
            <a:r>
              <a:rPr lang="en-GB" dirty="0"/>
              <a:t> 0 </a:t>
            </a:r>
            <a:r>
              <a:rPr lang="en-GB" dirty="0" err="1"/>
              <a:t>đến</a:t>
            </a:r>
            <a:r>
              <a:rPr lang="en-GB" dirty="0"/>
              <a:t> 255.  </a:t>
            </a:r>
          </a:p>
          <a:p>
            <a:pPr lvl="1"/>
            <a:r>
              <a:rPr lang="en-GB" dirty="0" err="1"/>
              <a:t>Kích</a:t>
            </a:r>
            <a:r>
              <a:rPr lang="en-GB" dirty="0"/>
              <a:t> </a:t>
            </a:r>
            <a:r>
              <a:rPr lang="en-GB" dirty="0" err="1"/>
              <a:t>thước</a:t>
            </a:r>
            <a:r>
              <a:rPr lang="en-GB" dirty="0"/>
              <a:t> </a:t>
            </a:r>
            <a:r>
              <a:rPr lang="en-GB" dirty="0" err="1"/>
              <a:t>tối</a:t>
            </a:r>
            <a:r>
              <a:rPr lang="en-GB" dirty="0"/>
              <a:t> </a:t>
            </a:r>
            <a:r>
              <a:rPr lang="en-GB" dirty="0" err="1"/>
              <a:t>đa</a:t>
            </a:r>
            <a:r>
              <a:rPr lang="en-GB" dirty="0"/>
              <a:t> </a:t>
            </a:r>
            <a:r>
              <a:rPr lang="en-GB" dirty="0" err="1"/>
              <a:t>của</a:t>
            </a:r>
            <a:r>
              <a:rPr lang="en-GB" dirty="0"/>
              <a:t> </a:t>
            </a:r>
            <a:r>
              <a:rPr lang="en-GB" dirty="0" err="1"/>
              <a:t>một</a:t>
            </a:r>
            <a:r>
              <a:rPr lang="en-GB" dirty="0"/>
              <a:t> </a:t>
            </a:r>
            <a:r>
              <a:rPr lang="en-GB" dirty="0" err="1"/>
              <a:t>biến</a:t>
            </a:r>
            <a:r>
              <a:rPr lang="en-GB" dirty="0"/>
              <a:t> </a:t>
            </a:r>
            <a:r>
              <a:rPr lang="en-GB" dirty="0" err="1"/>
              <a:t>kiểu</a:t>
            </a:r>
            <a:r>
              <a:rPr lang="en-GB" dirty="0"/>
              <a:t> int </a:t>
            </a:r>
            <a:r>
              <a:rPr lang="en-GB" dirty="0" err="1"/>
              <a:t>có</a:t>
            </a:r>
            <a:r>
              <a:rPr lang="en-GB" dirty="0"/>
              <a:t> </a:t>
            </a:r>
            <a:r>
              <a:rPr lang="en-GB" dirty="0" err="1"/>
              <a:t>thể</a:t>
            </a:r>
            <a:r>
              <a:rPr lang="en-GB" dirty="0"/>
              <a:t> </a:t>
            </a:r>
            <a:r>
              <a:rPr lang="en-GB" dirty="0" err="1"/>
              <a:t>thay</a:t>
            </a:r>
            <a:r>
              <a:rPr lang="en-GB" dirty="0"/>
              <a:t> </a:t>
            </a:r>
            <a:r>
              <a:rPr lang="en-GB" dirty="0" err="1"/>
              <a:t>đổi</a:t>
            </a:r>
            <a:endParaRPr lang="en-GB" dirty="0"/>
          </a:p>
          <a:p>
            <a:endParaRPr lang="en-US" dirty="0"/>
          </a:p>
        </p:txBody>
      </p:sp>
      <p:sp>
        <p:nvSpPr>
          <p:cNvPr id="4" name="Slide Number Placeholder 3">
            <a:extLst>
              <a:ext uri="{FF2B5EF4-FFF2-40B4-BE49-F238E27FC236}">
                <a16:creationId xmlns="" xmlns:a16="http://schemas.microsoft.com/office/drawing/2014/main" id="{573FE602-4B06-4229-B307-C783747F55D5}"/>
              </a:ext>
            </a:extLst>
          </p:cNvPr>
          <p:cNvSpPr>
            <a:spLocks noGrp="1"/>
          </p:cNvSpPr>
          <p:nvPr>
            <p:ph type="sldNum" sz="quarter" idx="12"/>
          </p:nvPr>
        </p:nvSpPr>
        <p:spPr/>
        <p:txBody>
          <a:bodyPr/>
          <a:lstStyle/>
          <a:p>
            <a:fld id="{11F88B7E-86B8-4862-842E-2DB840C1EC76}" type="slidenum">
              <a:rPr lang="zh-CN" altLang="en-US" smtClean="0"/>
              <a:pPr/>
              <a:t>18</a:t>
            </a:fld>
            <a:endParaRPr lang="zh-CN" altLang="en-US"/>
          </a:p>
        </p:txBody>
      </p:sp>
    </p:spTree>
    <p:extLst>
      <p:ext uri="{BB962C8B-B14F-4D97-AF65-F5344CB8AC3E}">
        <p14:creationId xmlns="" xmlns:p14="http://schemas.microsoft.com/office/powerpoint/2010/main" val="32807715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Nội</a:t>
            </a:r>
            <a:r>
              <a:rPr lang="en-US" altLang="zh-CN" sz="3200" b="1" dirty="0">
                <a:latin typeface="Linh AvantGarde" panose="02000603030000020004" pitchFamily="2" charset="0"/>
              </a:rPr>
              <a:t> dung</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pPr marL="514350" indent="-514350">
              <a:buFont typeface="+mj-lt"/>
              <a:buAutoNum type="arabicPeriod"/>
            </a:pPr>
            <a:r>
              <a:rPr lang="vi-VN" altLang="zh-CN" dirty="0"/>
              <a:t>Khái niệm</a:t>
            </a:r>
          </a:p>
          <a:p>
            <a:pPr marL="514350" indent="-514350">
              <a:buFont typeface="+mj-lt"/>
              <a:buAutoNum type="arabicPeriod"/>
            </a:pPr>
            <a:r>
              <a:rPr lang="vi-VN" altLang="zh-CN" dirty="0"/>
              <a:t>Bảo vệ chương trình khi dữ liệu đầu vào không hợp lệ (Invalid Inputs)</a:t>
            </a:r>
          </a:p>
          <a:p>
            <a:pPr marL="514350" indent="-514350">
              <a:buFont typeface="+mj-lt"/>
              <a:buAutoNum type="arabicPeriod"/>
            </a:pPr>
            <a:r>
              <a:rPr lang="vi-VN" altLang="zh-CN" b="1" u="sng" dirty="0"/>
              <a:t>Assertions</a:t>
            </a:r>
          </a:p>
          <a:p>
            <a:pPr marL="514350" indent="-514350">
              <a:buFont typeface="+mj-lt"/>
              <a:buAutoNum type="arabicPeriod"/>
            </a:pPr>
            <a:r>
              <a:rPr lang="vi-VN" altLang="zh-CN" dirty="0"/>
              <a:t>Kỹ thuật xử lý lỗi</a:t>
            </a:r>
          </a:p>
          <a:p>
            <a:pPr marL="514350" indent="-514350">
              <a:buFont typeface="+mj-lt"/>
              <a:buAutoNum type="arabicPeriod"/>
            </a:pPr>
            <a:r>
              <a:rPr lang="en-US" altLang="zh-CN" dirty="0" err="1"/>
              <a:t>Xử</a:t>
            </a:r>
            <a:r>
              <a:rPr lang="en-US" altLang="zh-CN" dirty="0"/>
              <a:t> </a:t>
            </a:r>
            <a:r>
              <a:rPr lang="en-US" altLang="zh-CN" dirty="0" err="1"/>
              <a:t>lý</a:t>
            </a:r>
            <a:r>
              <a:rPr lang="en-US" altLang="zh-CN" dirty="0"/>
              <a:t> </a:t>
            </a:r>
            <a:r>
              <a:rPr lang="en-US" altLang="zh-CN" dirty="0" err="1"/>
              <a:t>ngoại</a:t>
            </a:r>
            <a:r>
              <a:rPr lang="en-US" altLang="zh-CN" dirty="0"/>
              <a:t> </a:t>
            </a:r>
            <a:r>
              <a:rPr lang="en-US" altLang="zh-CN" dirty="0" err="1"/>
              <a:t>lệ</a:t>
            </a:r>
            <a:endParaRPr lang="zh-CN" altLang="en-US" dirty="0"/>
          </a:p>
        </p:txBody>
      </p:sp>
      <p:sp>
        <p:nvSpPr>
          <p:cNvPr id="4" name="Slide Number Placeholder 3">
            <a:extLst>
              <a:ext uri="{FF2B5EF4-FFF2-40B4-BE49-F238E27FC236}">
                <a16:creationId xmlns="" xmlns:a16="http://schemas.microsoft.com/office/drawing/2014/main" id="{0A321E0A-219B-45AA-B510-B58A0A94A7AB}"/>
              </a:ext>
            </a:extLst>
          </p:cNvPr>
          <p:cNvSpPr>
            <a:spLocks noGrp="1"/>
          </p:cNvSpPr>
          <p:nvPr>
            <p:ph type="sldNum" sz="quarter" idx="12"/>
          </p:nvPr>
        </p:nvSpPr>
        <p:spPr/>
        <p:txBody>
          <a:bodyPr/>
          <a:lstStyle/>
          <a:p>
            <a:fld id="{11F88B7E-86B8-4862-842E-2DB840C1EC76}" type="slidenum">
              <a:rPr lang="zh-CN" altLang="en-US" smtClean="0"/>
              <a:pPr/>
              <a:t>19</a:t>
            </a:fld>
            <a:endParaRPr lang="zh-CN" altLang="en-US"/>
          </a:p>
        </p:txBody>
      </p:sp>
    </p:spTree>
    <p:extLst>
      <p:ext uri="{BB962C8B-B14F-4D97-AF65-F5344CB8AC3E}">
        <p14:creationId xmlns="" xmlns:p14="http://schemas.microsoft.com/office/powerpoint/2010/main" val="36479997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p:txBody>
          <a:bodyPr>
            <a:normAutofit/>
          </a:bodyPr>
          <a:lstStyle/>
          <a:p>
            <a:r>
              <a:rPr lang="en-US" altLang="zh-CN" sz="3200" b="1" dirty="0" err="1">
                <a:latin typeface="Linh AvantGarde" panose="02000603030000020004" pitchFamily="2" charset="0"/>
              </a:rPr>
              <a:t>Nội</a:t>
            </a:r>
            <a:r>
              <a:rPr lang="en-US" altLang="zh-CN" sz="3200" b="1" dirty="0">
                <a:latin typeface="Linh AvantGarde" panose="02000603030000020004" pitchFamily="2" charset="0"/>
              </a:rPr>
              <a:t> dung</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p:txBody>
          <a:bodyPr/>
          <a:lstStyle/>
          <a:p>
            <a:pPr marL="514350" indent="-514350">
              <a:buFont typeface="+mj-lt"/>
              <a:buAutoNum type="arabicPeriod"/>
            </a:pPr>
            <a:r>
              <a:rPr lang="vi-VN" altLang="zh-CN" dirty="0"/>
              <a:t>Khái niệm</a:t>
            </a:r>
          </a:p>
          <a:p>
            <a:pPr marL="514350" indent="-514350">
              <a:buFont typeface="+mj-lt"/>
              <a:buAutoNum type="arabicPeriod"/>
            </a:pPr>
            <a:r>
              <a:rPr lang="vi-VN" altLang="zh-CN" dirty="0"/>
              <a:t>Bảo vệ chương trình khi dữ liệu đầu vào không hợp lệ (Invalid Inputs)</a:t>
            </a:r>
          </a:p>
          <a:p>
            <a:pPr marL="514350" indent="-514350">
              <a:buFont typeface="+mj-lt"/>
              <a:buAutoNum type="arabicPeriod"/>
            </a:pPr>
            <a:r>
              <a:rPr lang="vi-VN" altLang="zh-CN" dirty="0"/>
              <a:t>Assertions</a:t>
            </a:r>
          </a:p>
          <a:p>
            <a:pPr marL="514350" indent="-514350">
              <a:buFont typeface="+mj-lt"/>
              <a:buAutoNum type="arabicPeriod"/>
            </a:pPr>
            <a:r>
              <a:rPr lang="vi-VN" altLang="zh-CN" dirty="0"/>
              <a:t>Kỹ thuật xử lý lỗi</a:t>
            </a:r>
          </a:p>
          <a:p>
            <a:pPr marL="514350" indent="-514350">
              <a:buFont typeface="+mj-lt"/>
              <a:buAutoNum type="arabicPeriod"/>
            </a:pPr>
            <a:r>
              <a:rPr lang="en-US" altLang="zh-CN" dirty="0" err="1"/>
              <a:t>Xử</a:t>
            </a:r>
            <a:r>
              <a:rPr lang="en-US" altLang="zh-CN" dirty="0"/>
              <a:t> </a:t>
            </a:r>
            <a:r>
              <a:rPr lang="en-US" altLang="zh-CN" dirty="0" err="1"/>
              <a:t>lý</a:t>
            </a:r>
            <a:r>
              <a:rPr lang="en-US" altLang="zh-CN" dirty="0"/>
              <a:t> </a:t>
            </a:r>
            <a:r>
              <a:rPr lang="en-US" altLang="zh-CN" dirty="0" err="1"/>
              <a:t>ngoại</a:t>
            </a:r>
            <a:r>
              <a:rPr lang="en-US" altLang="zh-CN" dirty="0"/>
              <a:t> </a:t>
            </a:r>
            <a:r>
              <a:rPr lang="en-US" altLang="zh-CN" dirty="0" err="1"/>
              <a:t>lệ</a:t>
            </a:r>
            <a:endParaRPr lang="zh-CN" altLang="en-US" dirty="0"/>
          </a:p>
        </p:txBody>
      </p:sp>
      <p:sp>
        <p:nvSpPr>
          <p:cNvPr id="4" name="Slide Number Placeholder 3">
            <a:extLst>
              <a:ext uri="{FF2B5EF4-FFF2-40B4-BE49-F238E27FC236}">
                <a16:creationId xmlns="" xmlns:a16="http://schemas.microsoft.com/office/drawing/2014/main" id="{1BDCEFDE-50D0-4C6E-AB36-A04381D72E42}"/>
              </a:ext>
            </a:extLst>
          </p:cNvPr>
          <p:cNvSpPr>
            <a:spLocks noGrp="1"/>
          </p:cNvSpPr>
          <p:nvPr>
            <p:ph type="sldNum" sz="quarter" idx="12"/>
          </p:nvPr>
        </p:nvSpPr>
        <p:spPr/>
        <p:txBody>
          <a:bodyPr/>
          <a:lstStyle/>
          <a:p>
            <a:fld id="{11F88B7E-86B8-4862-842E-2DB840C1EC76}" type="slidenum">
              <a:rPr lang="zh-CN" altLang="en-US" smtClean="0"/>
              <a:pPr/>
              <a:t>2</a:t>
            </a:fld>
            <a:endParaRPr lang="zh-CN" altLang="en-US"/>
          </a:p>
        </p:txBody>
      </p:sp>
    </p:spTree>
    <p:extLst>
      <p:ext uri="{BB962C8B-B14F-4D97-AF65-F5344CB8AC3E}">
        <p14:creationId xmlns="" xmlns:p14="http://schemas.microsoft.com/office/powerpoint/2010/main" val="26628420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a:latin typeface="Linh AvantGarde" panose="02000603030000020004" pitchFamily="2" charset="0"/>
              </a:rPr>
              <a:t>Assertion</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fontScale="92500" lnSpcReduction="10000"/>
          </a:bodyPr>
          <a:lstStyle/>
          <a:p>
            <a:r>
              <a:rPr lang="en-US" b="1" dirty="0"/>
              <a:t>Assertion</a:t>
            </a:r>
            <a:r>
              <a:rPr lang="en-US" dirty="0"/>
              <a:t>: </a:t>
            </a:r>
            <a:r>
              <a:rPr lang="en-US" dirty="0" err="1"/>
              <a:t>một</a:t>
            </a:r>
            <a:r>
              <a:rPr lang="en-US" dirty="0"/>
              <a:t> macro hay </a:t>
            </a:r>
            <a:r>
              <a:rPr lang="en-US" dirty="0" err="1"/>
              <a:t>một</a:t>
            </a:r>
            <a:r>
              <a:rPr lang="en-US" dirty="0"/>
              <a:t> </a:t>
            </a:r>
            <a:r>
              <a:rPr lang="vi-VN" dirty="0"/>
              <a:t>chương trình </a:t>
            </a:r>
            <a:r>
              <a:rPr lang="en-US" dirty="0"/>
              <a:t>con </a:t>
            </a:r>
            <a:r>
              <a:rPr lang="en-US" dirty="0" err="1"/>
              <a:t>dùng</a:t>
            </a:r>
            <a:r>
              <a:rPr lang="en-US" dirty="0"/>
              <a:t> </a:t>
            </a:r>
            <a:r>
              <a:rPr lang="en-US" dirty="0" err="1"/>
              <a:t>trong</a:t>
            </a:r>
            <a:r>
              <a:rPr lang="en-US" dirty="0"/>
              <a:t> </a:t>
            </a:r>
            <a:r>
              <a:rPr lang="en-US" dirty="0" err="1"/>
              <a:t>quá</a:t>
            </a:r>
            <a:r>
              <a:rPr lang="en-US" dirty="0"/>
              <a:t> </a:t>
            </a:r>
            <a:r>
              <a:rPr lang="en-US" dirty="0" err="1"/>
              <a:t>trình</a:t>
            </a:r>
            <a:r>
              <a:rPr lang="en-US" dirty="0"/>
              <a:t> </a:t>
            </a:r>
            <a:r>
              <a:rPr lang="en-US" dirty="0" err="1"/>
              <a:t>phát</a:t>
            </a:r>
            <a:r>
              <a:rPr lang="en-US" dirty="0"/>
              <a:t> </a:t>
            </a:r>
            <a:r>
              <a:rPr lang="en-US" dirty="0" err="1"/>
              <a:t>triển</a:t>
            </a:r>
            <a:r>
              <a:rPr lang="en-US" dirty="0"/>
              <a:t> </a:t>
            </a:r>
            <a:r>
              <a:rPr lang="en-US" dirty="0" err="1"/>
              <a:t>ứng</a:t>
            </a:r>
            <a:r>
              <a:rPr lang="en-US" dirty="0"/>
              <a:t> </a:t>
            </a:r>
            <a:r>
              <a:rPr lang="en-US" dirty="0" err="1"/>
              <a:t>dụng</a:t>
            </a:r>
            <a:r>
              <a:rPr lang="en-US" dirty="0"/>
              <a:t>, </a:t>
            </a:r>
            <a:r>
              <a:rPr lang="en-US" dirty="0" err="1"/>
              <a:t>cho</a:t>
            </a:r>
            <a:r>
              <a:rPr lang="en-US" dirty="0"/>
              <a:t> </a:t>
            </a:r>
            <a:r>
              <a:rPr lang="en-US" dirty="0" err="1"/>
              <a:t>phép</a:t>
            </a:r>
            <a:r>
              <a:rPr lang="en-US" dirty="0"/>
              <a:t>  </a:t>
            </a:r>
            <a:r>
              <a:rPr lang="vi-VN" dirty="0"/>
              <a:t>chương trình </a:t>
            </a:r>
            <a:r>
              <a:rPr lang="en-US" dirty="0" err="1"/>
              <a:t>tự</a:t>
            </a:r>
            <a:r>
              <a:rPr lang="en-US" dirty="0"/>
              <a:t> </a:t>
            </a:r>
            <a:r>
              <a:rPr lang="en-US" dirty="0" err="1"/>
              <a:t>kiểm</a:t>
            </a:r>
            <a:r>
              <a:rPr lang="en-US" dirty="0"/>
              <a:t> </a:t>
            </a:r>
            <a:r>
              <a:rPr lang="en-US" dirty="0" err="1"/>
              <a:t>tra</a:t>
            </a:r>
            <a:r>
              <a:rPr lang="en-US" dirty="0"/>
              <a:t> </a:t>
            </a:r>
            <a:r>
              <a:rPr lang="en-US" dirty="0" err="1"/>
              <a:t>khi</a:t>
            </a:r>
            <a:r>
              <a:rPr lang="en-US" dirty="0"/>
              <a:t> </a:t>
            </a:r>
            <a:r>
              <a:rPr lang="en-US" dirty="0" err="1"/>
              <a:t>chạy</a:t>
            </a:r>
            <a:r>
              <a:rPr lang="en-US" dirty="0"/>
              <a:t>. </a:t>
            </a:r>
          </a:p>
          <a:p>
            <a:r>
              <a:rPr lang="en-US" dirty="0"/>
              <a:t>Return true &gt;&gt; OK, false &gt;&gt; </a:t>
            </a:r>
            <a:r>
              <a:rPr lang="en-US" dirty="0" err="1"/>
              <a:t>có</a:t>
            </a:r>
            <a:r>
              <a:rPr lang="en-US" dirty="0"/>
              <a:t> </a:t>
            </a:r>
            <a:r>
              <a:rPr lang="en-US" dirty="0" err="1"/>
              <a:t>một</a:t>
            </a:r>
            <a:r>
              <a:rPr lang="en-US" dirty="0"/>
              <a:t> </a:t>
            </a:r>
            <a:r>
              <a:rPr lang="en-US" dirty="0" err="1"/>
              <a:t>lỗi</a:t>
            </a:r>
            <a:r>
              <a:rPr lang="en-US" dirty="0"/>
              <a:t> </a:t>
            </a:r>
            <a:r>
              <a:rPr lang="en-US" dirty="0" err="1"/>
              <a:t>gì</a:t>
            </a:r>
            <a:r>
              <a:rPr lang="en-US" dirty="0"/>
              <a:t> </a:t>
            </a:r>
            <a:r>
              <a:rPr lang="en-US" dirty="0" err="1"/>
              <a:t>đó</a:t>
            </a:r>
            <a:r>
              <a:rPr lang="en-US" dirty="0"/>
              <a:t> </a:t>
            </a:r>
            <a:r>
              <a:rPr lang="en-US" dirty="0" err="1"/>
              <a:t>trong</a:t>
            </a:r>
            <a:r>
              <a:rPr lang="en-US" dirty="0"/>
              <a:t> </a:t>
            </a:r>
            <a:r>
              <a:rPr lang="vi-VN" dirty="0"/>
              <a:t>chương trình</a:t>
            </a:r>
            <a:r>
              <a:rPr lang="en-US" dirty="0"/>
              <a:t>.</a:t>
            </a:r>
          </a:p>
          <a:p>
            <a:r>
              <a:rPr lang="en-US" dirty="0" err="1">
                <a:sym typeface="Wingdings" pitchFamily="2" charset="2"/>
              </a:rPr>
              <a:t>G</a:t>
            </a:r>
            <a:r>
              <a:rPr lang="en-US" dirty="0" err="1"/>
              <a:t>hi</a:t>
            </a:r>
            <a:r>
              <a:rPr lang="en-US" dirty="0"/>
              <a:t> </a:t>
            </a:r>
            <a:r>
              <a:rPr lang="en-US" dirty="0" err="1"/>
              <a:t>lại</a:t>
            </a:r>
            <a:r>
              <a:rPr lang="en-US" dirty="0"/>
              <a:t> </a:t>
            </a:r>
            <a:r>
              <a:rPr lang="en-US" dirty="0" err="1"/>
              <a:t>những</a:t>
            </a:r>
            <a:r>
              <a:rPr lang="en-US" dirty="0"/>
              <a:t> </a:t>
            </a:r>
            <a:r>
              <a:rPr lang="en-US" dirty="0" err="1"/>
              <a:t>giả</a:t>
            </a:r>
            <a:r>
              <a:rPr lang="en-US" dirty="0"/>
              <a:t> </a:t>
            </a:r>
            <a:r>
              <a:rPr lang="en-US" dirty="0" err="1"/>
              <a:t>thiết</a:t>
            </a:r>
            <a:r>
              <a:rPr lang="en-US" dirty="0"/>
              <a:t> </a:t>
            </a:r>
            <a:r>
              <a:rPr lang="en-US" dirty="0" err="1"/>
              <a:t>được</a:t>
            </a:r>
            <a:r>
              <a:rPr lang="en-US" dirty="0"/>
              <a:t> </a:t>
            </a:r>
            <a:r>
              <a:rPr lang="en-US" dirty="0" err="1"/>
              <a:t>đưa</a:t>
            </a:r>
            <a:r>
              <a:rPr lang="en-US" dirty="0"/>
              <a:t> ra </a:t>
            </a:r>
            <a:r>
              <a:rPr lang="en-US" dirty="0" err="1"/>
              <a:t>trong</a:t>
            </a:r>
            <a:r>
              <a:rPr lang="en-US" dirty="0"/>
              <a:t> code</a:t>
            </a:r>
          </a:p>
          <a:p>
            <a:r>
              <a:rPr lang="en-US" dirty="0" err="1"/>
              <a:t>Loại</a:t>
            </a:r>
            <a:r>
              <a:rPr lang="en-US" dirty="0"/>
              <a:t> </a:t>
            </a:r>
            <a:r>
              <a:rPr lang="en-US" dirty="0" err="1"/>
              <a:t>bỏ</a:t>
            </a:r>
            <a:r>
              <a:rPr lang="en-US" dirty="0"/>
              <a:t> </a:t>
            </a:r>
            <a:r>
              <a:rPr lang="en-US" dirty="0" err="1"/>
              <a:t>những</a:t>
            </a:r>
            <a:r>
              <a:rPr lang="en-US" dirty="0"/>
              <a:t> </a:t>
            </a:r>
            <a:r>
              <a:rPr lang="en-US" dirty="0" err="1"/>
              <a:t>điều</a:t>
            </a:r>
            <a:r>
              <a:rPr lang="en-US" dirty="0"/>
              <a:t> </a:t>
            </a:r>
            <a:r>
              <a:rPr lang="en-US" dirty="0" err="1"/>
              <a:t>kiện</a:t>
            </a:r>
            <a:r>
              <a:rPr lang="en-US" dirty="0"/>
              <a:t> </a:t>
            </a:r>
            <a:r>
              <a:rPr lang="en-US" dirty="0" err="1"/>
              <a:t>không</a:t>
            </a:r>
            <a:r>
              <a:rPr lang="en-US" dirty="0"/>
              <a:t> </a:t>
            </a:r>
            <a:r>
              <a:rPr lang="en-US" dirty="0" err="1"/>
              <a:t>mong</a:t>
            </a:r>
            <a:r>
              <a:rPr lang="en-US" dirty="0"/>
              <a:t> </a:t>
            </a:r>
            <a:r>
              <a:rPr lang="en-US" dirty="0" err="1"/>
              <a:t>đợi</a:t>
            </a:r>
            <a:endParaRPr lang="en-US" dirty="0"/>
          </a:p>
          <a:p>
            <a:pPr indent="0">
              <a:buNone/>
            </a:pPr>
            <a:r>
              <a:rPr lang="en-US" b="1" i="1" dirty="0" err="1"/>
              <a:t>Ví</a:t>
            </a:r>
            <a:r>
              <a:rPr lang="en-US" b="1" i="1" dirty="0"/>
              <a:t> </a:t>
            </a:r>
            <a:r>
              <a:rPr lang="en-US" b="1" i="1" dirty="0" err="1"/>
              <a:t>dụ</a:t>
            </a:r>
            <a:endParaRPr lang="en-US" b="1" i="1" dirty="0"/>
          </a:p>
          <a:p>
            <a:pPr lvl="1"/>
            <a:r>
              <a:rPr lang="en-US" dirty="0" err="1"/>
              <a:t>Nếu</a:t>
            </a:r>
            <a:r>
              <a:rPr lang="en-US" dirty="0"/>
              <a:t> </a:t>
            </a:r>
            <a:r>
              <a:rPr lang="en-US" dirty="0" err="1"/>
              <a:t>hệ</a:t>
            </a:r>
            <a:r>
              <a:rPr lang="en-US" dirty="0"/>
              <a:t> </a:t>
            </a:r>
            <a:r>
              <a:rPr lang="en-US" dirty="0" err="1"/>
              <a:t>thống</a:t>
            </a:r>
            <a:r>
              <a:rPr lang="en-US" dirty="0"/>
              <a:t> </a:t>
            </a:r>
            <a:r>
              <a:rPr lang="en-US" dirty="0" err="1"/>
              <a:t>cho</a:t>
            </a:r>
            <a:r>
              <a:rPr lang="en-US" dirty="0"/>
              <a:t> </a:t>
            </a:r>
            <a:r>
              <a:rPr lang="en-US" dirty="0" err="1"/>
              <a:t>rằng</a:t>
            </a:r>
            <a:r>
              <a:rPr lang="en-US" dirty="0"/>
              <a:t> file </a:t>
            </a:r>
            <a:r>
              <a:rPr lang="en-US" dirty="0" err="1"/>
              <a:t>dữ</a:t>
            </a:r>
            <a:r>
              <a:rPr lang="en-US" dirty="0"/>
              <a:t> </a:t>
            </a:r>
            <a:r>
              <a:rPr lang="en-US" dirty="0" err="1"/>
              <a:t>liệu</a:t>
            </a:r>
            <a:r>
              <a:rPr lang="en-US" dirty="0"/>
              <a:t> </a:t>
            </a:r>
            <a:r>
              <a:rPr lang="en-US" dirty="0" err="1"/>
              <a:t>về</a:t>
            </a:r>
            <a:r>
              <a:rPr lang="en-US" dirty="0"/>
              <a:t> </a:t>
            </a:r>
            <a:r>
              <a:rPr lang="en-US" dirty="0" err="1"/>
              <a:t>khách</a:t>
            </a:r>
            <a:r>
              <a:rPr lang="en-US" dirty="0"/>
              <a:t> </a:t>
            </a:r>
            <a:r>
              <a:rPr lang="en-US" dirty="0" err="1"/>
              <a:t>hàng</a:t>
            </a:r>
            <a:r>
              <a:rPr lang="en-US" dirty="0"/>
              <a:t> </a:t>
            </a:r>
            <a:r>
              <a:rPr lang="en-US" dirty="0" err="1"/>
              <a:t>không</a:t>
            </a:r>
            <a:r>
              <a:rPr lang="en-US" dirty="0"/>
              <a:t> bao </a:t>
            </a:r>
            <a:r>
              <a:rPr lang="en-US" dirty="0" err="1"/>
              <a:t>giờ</a:t>
            </a:r>
            <a:r>
              <a:rPr lang="en-US" dirty="0"/>
              <a:t> </a:t>
            </a:r>
            <a:r>
              <a:rPr lang="en-US" dirty="0" err="1"/>
              <a:t>vượt</a:t>
            </a:r>
            <a:r>
              <a:rPr lang="en-US" dirty="0"/>
              <a:t> </a:t>
            </a:r>
            <a:r>
              <a:rPr lang="en-US" dirty="0" err="1"/>
              <a:t>quá</a:t>
            </a:r>
            <a:r>
              <a:rPr lang="en-US" dirty="0"/>
              <a:t> 50 000 </a:t>
            </a:r>
            <a:r>
              <a:rPr lang="en-US" dirty="0" err="1"/>
              <a:t>bản</a:t>
            </a:r>
            <a:r>
              <a:rPr lang="en-US" dirty="0"/>
              <a:t> </a:t>
            </a:r>
            <a:r>
              <a:rPr lang="en-US" dirty="0" err="1"/>
              <a:t>ghi</a:t>
            </a:r>
            <a:r>
              <a:rPr lang="en-US" dirty="0"/>
              <a:t>, </a:t>
            </a:r>
            <a:r>
              <a:rPr lang="vi-VN" dirty="0"/>
              <a:t>chương trình </a:t>
            </a:r>
            <a:r>
              <a:rPr lang="en-US" dirty="0" err="1"/>
              <a:t>có</a:t>
            </a:r>
            <a:r>
              <a:rPr lang="en-US" dirty="0"/>
              <a:t> </a:t>
            </a:r>
            <a:r>
              <a:rPr lang="en-US" dirty="0" err="1"/>
              <a:t>thể</a:t>
            </a:r>
            <a:r>
              <a:rPr lang="en-US" dirty="0"/>
              <a:t> </a:t>
            </a:r>
            <a:r>
              <a:rPr lang="en-US" dirty="0" err="1"/>
              <a:t>chứa</a:t>
            </a:r>
            <a:r>
              <a:rPr lang="en-US" dirty="0"/>
              <a:t> </a:t>
            </a:r>
            <a:r>
              <a:rPr lang="en-US" dirty="0" err="1"/>
              <a:t>một</a:t>
            </a:r>
            <a:r>
              <a:rPr lang="en-US" dirty="0"/>
              <a:t> assertion </a:t>
            </a:r>
            <a:r>
              <a:rPr lang="en-US" dirty="0" err="1"/>
              <a:t>rằng</a:t>
            </a:r>
            <a:r>
              <a:rPr lang="en-US" dirty="0"/>
              <a:t> </a:t>
            </a:r>
            <a:r>
              <a:rPr lang="en-US" dirty="0" err="1"/>
              <a:t>số</a:t>
            </a:r>
            <a:r>
              <a:rPr lang="en-US" dirty="0"/>
              <a:t> </a:t>
            </a:r>
            <a:r>
              <a:rPr lang="en-US" dirty="0" err="1"/>
              <a:t>bản</a:t>
            </a:r>
            <a:r>
              <a:rPr lang="en-US" dirty="0"/>
              <a:t> </a:t>
            </a:r>
            <a:r>
              <a:rPr lang="en-US" dirty="0" err="1"/>
              <a:t>ghi</a:t>
            </a:r>
            <a:r>
              <a:rPr lang="en-US" dirty="0"/>
              <a:t> </a:t>
            </a:r>
            <a:r>
              <a:rPr lang="en-US" dirty="0" err="1"/>
              <a:t>là</a:t>
            </a:r>
            <a:r>
              <a:rPr lang="en-US" dirty="0"/>
              <a:t> &lt;= 50 000. </a:t>
            </a:r>
          </a:p>
          <a:p>
            <a:pPr lvl="1"/>
            <a:r>
              <a:rPr lang="en-US" dirty="0"/>
              <a:t>Khi </a:t>
            </a:r>
            <a:r>
              <a:rPr lang="en-US" dirty="0" err="1"/>
              <a:t>mà</a:t>
            </a:r>
            <a:r>
              <a:rPr lang="en-US" dirty="0"/>
              <a:t> </a:t>
            </a:r>
            <a:r>
              <a:rPr lang="en-US" dirty="0" err="1"/>
              <a:t>số</a:t>
            </a:r>
            <a:r>
              <a:rPr lang="en-US" dirty="0"/>
              <a:t> </a:t>
            </a:r>
            <a:r>
              <a:rPr lang="en-US" dirty="0" err="1"/>
              <a:t>bản</a:t>
            </a:r>
            <a:r>
              <a:rPr lang="en-US" dirty="0"/>
              <a:t> </a:t>
            </a:r>
            <a:r>
              <a:rPr lang="en-US" dirty="0" err="1"/>
              <a:t>ghi</a:t>
            </a:r>
            <a:r>
              <a:rPr lang="en-US" dirty="0"/>
              <a:t> &lt;= 50,000, assertion </a:t>
            </a:r>
            <a:r>
              <a:rPr lang="en-US" dirty="0" err="1"/>
              <a:t>sẽ</a:t>
            </a:r>
            <a:r>
              <a:rPr lang="en-US" dirty="0"/>
              <a:t> </a:t>
            </a:r>
            <a:r>
              <a:rPr lang="en-US" dirty="0" err="1"/>
              <a:t>không</a:t>
            </a:r>
            <a:r>
              <a:rPr lang="en-US" dirty="0"/>
              <a:t> </a:t>
            </a:r>
            <a:r>
              <a:rPr lang="en-US" dirty="0" err="1"/>
              <a:t>có</a:t>
            </a:r>
            <a:r>
              <a:rPr lang="en-US" dirty="0"/>
              <a:t> </a:t>
            </a:r>
            <a:r>
              <a:rPr lang="en-US" dirty="0" err="1"/>
              <a:t>phản</a:t>
            </a:r>
            <a:r>
              <a:rPr lang="en-US" dirty="0"/>
              <a:t> </a:t>
            </a:r>
            <a:r>
              <a:rPr lang="en-US" dirty="0" err="1"/>
              <a:t>ứng</a:t>
            </a:r>
            <a:r>
              <a:rPr lang="en-US" dirty="0"/>
              <a:t> </a:t>
            </a:r>
            <a:r>
              <a:rPr lang="en-US" dirty="0" err="1"/>
              <a:t>gì</a:t>
            </a:r>
            <a:r>
              <a:rPr lang="en-US" dirty="0"/>
              <a:t>. </a:t>
            </a:r>
          </a:p>
          <a:p>
            <a:pPr lvl="1"/>
            <a:r>
              <a:rPr lang="en-US" dirty="0" err="1"/>
              <a:t>Nếu</a:t>
            </a:r>
            <a:r>
              <a:rPr lang="en-US" dirty="0"/>
              <a:t> </a:t>
            </a:r>
            <a:r>
              <a:rPr lang="en-US" dirty="0" err="1"/>
              <a:t>đếm</a:t>
            </a:r>
            <a:r>
              <a:rPr lang="en-US" dirty="0"/>
              <a:t> </a:t>
            </a:r>
            <a:r>
              <a:rPr lang="en-US" dirty="0" err="1"/>
              <a:t>được</a:t>
            </a:r>
            <a:r>
              <a:rPr lang="en-US" dirty="0"/>
              <a:t>  </a:t>
            </a:r>
            <a:r>
              <a:rPr lang="en-US" dirty="0" err="1"/>
              <a:t>hơn</a:t>
            </a:r>
            <a:r>
              <a:rPr lang="en-US" dirty="0"/>
              <a:t> 50 000 </a:t>
            </a:r>
            <a:r>
              <a:rPr lang="en-US" dirty="0" err="1"/>
              <a:t>bản</a:t>
            </a:r>
            <a:r>
              <a:rPr lang="en-US" dirty="0"/>
              <a:t> </a:t>
            </a:r>
            <a:r>
              <a:rPr lang="en-US" dirty="0" err="1"/>
              <a:t>ghi</a:t>
            </a:r>
            <a:r>
              <a:rPr lang="en-US" dirty="0"/>
              <a:t>, assertion </a:t>
            </a:r>
            <a:r>
              <a:rPr lang="en-US" dirty="0" err="1"/>
              <a:t>cho</a:t>
            </a:r>
            <a:r>
              <a:rPr lang="en-US" dirty="0"/>
              <a:t> </a:t>
            </a:r>
            <a:r>
              <a:rPr lang="en-US" dirty="0" err="1"/>
              <a:t>biết</a:t>
            </a:r>
            <a:r>
              <a:rPr lang="en-US" dirty="0"/>
              <a:t> </a:t>
            </a:r>
            <a:r>
              <a:rPr lang="en-US" dirty="0" err="1"/>
              <a:t>có</a:t>
            </a:r>
            <a:r>
              <a:rPr lang="en-US" dirty="0"/>
              <a:t> </a:t>
            </a:r>
            <a:r>
              <a:rPr lang="en-US" dirty="0" err="1"/>
              <a:t>lỗi</a:t>
            </a:r>
            <a:r>
              <a:rPr lang="en-US" dirty="0"/>
              <a:t> </a:t>
            </a:r>
            <a:r>
              <a:rPr lang="en-US" dirty="0" err="1"/>
              <a:t>trong</a:t>
            </a:r>
            <a:r>
              <a:rPr lang="en-US" dirty="0"/>
              <a:t> </a:t>
            </a:r>
            <a:r>
              <a:rPr lang="vi-VN" dirty="0"/>
              <a:t>chương trình</a:t>
            </a:r>
            <a:endParaRPr lang="en-US" dirty="0"/>
          </a:p>
          <a:p>
            <a:endParaRPr lang="en-US" dirty="0"/>
          </a:p>
        </p:txBody>
      </p:sp>
      <p:sp>
        <p:nvSpPr>
          <p:cNvPr id="4" name="Slide Number Placeholder 3">
            <a:extLst>
              <a:ext uri="{FF2B5EF4-FFF2-40B4-BE49-F238E27FC236}">
                <a16:creationId xmlns="" xmlns:a16="http://schemas.microsoft.com/office/drawing/2014/main" id="{EB59DF4E-03FD-4365-BA7A-C3B5988E4024}"/>
              </a:ext>
            </a:extLst>
          </p:cNvPr>
          <p:cNvSpPr>
            <a:spLocks noGrp="1"/>
          </p:cNvSpPr>
          <p:nvPr>
            <p:ph type="sldNum" sz="quarter" idx="12"/>
          </p:nvPr>
        </p:nvSpPr>
        <p:spPr/>
        <p:txBody>
          <a:bodyPr/>
          <a:lstStyle/>
          <a:p>
            <a:fld id="{11F88B7E-86B8-4862-842E-2DB840C1EC76}" type="slidenum">
              <a:rPr lang="zh-CN" altLang="en-US" smtClean="0"/>
              <a:pPr/>
              <a:t>20</a:t>
            </a:fld>
            <a:endParaRPr lang="zh-CN" altLang="en-US"/>
          </a:p>
        </p:txBody>
      </p:sp>
    </p:spTree>
    <p:extLst>
      <p:ext uri="{BB962C8B-B14F-4D97-AF65-F5344CB8AC3E}">
        <p14:creationId xmlns="" xmlns:p14="http://schemas.microsoft.com/office/powerpoint/2010/main" val="26267498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a:latin typeface="Linh AvantGarde" panose="02000603030000020004" pitchFamily="2" charset="0"/>
              </a:rPr>
              <a:t>Assertion</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fontScale="92500" lnSpcReduction="20000"/>
          </a:bodyPr>
          <a:lstStyle/>
          <a:p>
            <a:r>
              <a:rPr lang="en-US" dirty="0"/>
              <a:t>Assertions </a:t>
            </a:r>
            <a:r>
              <a:rPr lang="en-US" dirty="0" err="1"/>
              <a:t>có</a:t>
            </a:r>
            <a:r>
              <a:rPr lang="en-US" dirty="0"/>
              <a:t> </a:t>
            </a:r>
            <a:r>
              <a:rPr lang="en-US" dirty="0" err="1"/>
              <a:t>thể</a:t>
            </a:r>
            <a:r>
              <a:rPr lang="en-US" dirty="0"/>
              <a:t> </a:t>
            </a:r>
            <a:r>
              <a:rPr lang="en-US" dirty="0" err="1"/>
              <a:t>được</a:t>
            </a:r>
            <a:r>
              <a:rPr lang="en-US" dirty="0"/>
              <a:t> </a:t>
            </a:r>
            <a:r>
              <a:rPr lang="en-US" dirty="0" err="1"/>
              <a:t>dùng</a:t>
            </a:r>
            <a:r>
              <a:rPr lang="en-US" dirty="0"/>
              <a:t> </a:t>
            </a:r>
            <a:r>
              <a:rPr lang="en-US" dirty="0" err="1"/>
              <a:t>để</a:t>
            </a:r>
            <a:r>
              <a:rPr lang="en-US" dirty="0"/>
              <a:t> </a:t>
            </a:r>
            <a:r>
              <a:rPr lang="en-US" dirty="0" err="1"/>
              <a:t>kiểm</a:t>
            </a:r>
            <a:r>
              <a:rPr lang="en-US" dirty="0"/>
              <a:t> </a:t>
            </a:r>
            <a:r>
              <a:rPr lang="en-US" dirty="0" err="1"/>
              <a:t>tra</a:t>
            </a:r>
            <a:r>
              <a:rPr lang="en-US" dirty="0"/>
              <a:t> </a:t>
            </a:r>
            <a:r>
              <a:rPr lang="en-US" dirty="0" err="1"/>
              <a:t>các</a:t>
            </a:r>
            <a:r>
              <a:rPr lang="en-US" dirty="0"/>
              <a:t> </a:t>
            </a:r>
            <a:r>
              <a:rPr lang="en-US" dirty="0" err="1"/>
              <a:t>giả</a:t>
            </a:r>
            <a:r>
              <a:rPr lang="en-US" dirty="0"/>
              <a:t> </a:t>
            </a:r>
            <a:r>
              <a:rPr lang="en-US" dirty="0" err="1"/>
              <a:t>thiết</a:t>
            </a:r>
            <a:r>
              <a:rPr lang="en-US" dirty="0"/>
              <a:t> </a:t>
            </a:r>
            <a:r>
              <a:rPr lang="en-US" dirty="0" err="1"/>
              <a:t>như</a:t>
            </a:r>
            <a:r>
              <a:rPr lang="en-US" dirty="0"/>
              <a:t> :</a:t>
            </a:r>
          </a:p>
          <a:p>
            <a:pPr lvl="1"/>
            <a:r>
              <a:rPr lang="en-US" dirty="0" err="1"/>
              <a:t>Các</a:t>
            </a:r>
            <a:r>
              <a:rPr lang="en-US" dirty="0"/>
              <a:t> </a:t>
            </a:r>
            <a:r>
              <a:rPr lang="en-US" dirty="0" err="1"/>
              <a:t>tham</a:t>
            </a:r>
            <a:r>
              <a:rPr lang="en-US" dirty="0"/>
              <a:t> </a:t>
            </a:r>
            <a:r>
              <a:rPr lang="en-US" dirty="0" err="1"/>
              <a:t>số</a:t>
            </a:r>
            <a:r>
              <a:rPr lang="en-US" dirty="0"/>
              <a:t> </a:t>
            </a:r>
            <a:r>
              <a:rPr lang="en-US" dirty="0" err="1"/>
              <a:t>đầu</a:t>
            </a:r>
            <a:r>
              <a:rPr lang="en-US" dirty="0"/>
              <a:t> </a:t>
            </a:r>
            <a:r>
              <a:rPr lang="en-US" dirty="0" err="1"/>
              <a:t>vào</a:t>
            </a:r>
            <a:r>
              <a:rPr lang="en-US" dirty="0"/>
              <a:t> </a:t>
            </a:r>
            <a:r>
              <a:rPr lang="en-US" dirty="0" err="1"/>
              <a:t>nằm</a:t>
            </a:r>
            <a:r>
              <a:rPr lang="en-US" dirty="0"/>
              <a:t> </a:t>
            </a:r>
            <a:r>
              <a:rPr lang="en-US" dirty="0" err="1"/>
              <a:t>trong</a:t>
            </a:r>
            <a:r>
              <a:rPr lang="en-US" dirty="0"/>
              <a:t> </a:t>
            </a:r>
            <a:r>
              <a:rPr lang="en-US" dirty="0" err="1"/>
              <a:t>phạm</a:t>
            </a:r>
            <a:r>
              <a:rPr lang="en-US" dirty="0"/>
              <a:t> vi </a:t>
            </a:r>
            <a:r>
              <a:rPr lang="en-US" dirty="0" err="1"/>
              <a:t>mong</a:t>
            </a:r>
            <a:r>
              <a:rPr lang="en-US" dirty="0"/>
              <a:t> </a:t>
            </a:r>
            <a:r>
              <a:rPr lang="en-US" dirty="0" err="1"/>
              <a:t>đợi</a:t>
            </a:r>
            <a:r>
              <a:rPr lang="en-US" dirty="0"/>
              <a:t> (</a:t>
            </a:r>
            <a:r>
              <a:rPr lang="en-US" dirty="0" err="1"/>
              <a:t>tương</a:t>
            </a:r>
            <a:r>
              <a:rPr lang="en-US" dirty="0"/>
              <a:t> </a:t>
            </a:r>
            <a:r>
              <a:rPr lang="en-US" dirty="0" err="1"/>
              <a:t>tự</a:t>
            </a:r>
            <a:r>
              <a:rPr lang="en-US" dirty="0"/>
              <a:t> </a:t>
            </a:r>
            <a:r>
              <a:rPr lang="en-US" dirty="0" err="1"/>
              <a:t>với</a:t>
            </a:r>
            <a:r>
              <a:rPr lang="en-US" dirty="0"/>
              <a:t> </a:t>
            </a:r>
            <a:r>
              <a:rPr lang="en-US" dirty="0" err="1"/>
              <a:t>các</a:t>
            </a:r>
            <a:r>
              <a:rPr lang="en-US" dirty="0"/>
              <a:t> </a:t>
            </a:r>
            <a:r>
              <a:rPr lang="en-US" dirty="0" err="1"/>
              <a:t>tham</a:t>
            </a:r>
            <a:r>
              <a:rPr lang="en-US" dirty="0"/>
              <a:t> </a:t>
            </a:r>
            <a:r>
              <a:rPr lang="en-US" dirty="0" err="1"/>
              <a:t>số</a:t>
            </a:r>
            <a:r>
              <a:rPr lang="en-US" dirty="0"/>
              <a:t> </a:t>
            </a:r>
            <a:r>
              <a:rPr lang="en-US" dirty="0" err="1"/>
              <a:t>đầu</a:t>
            </a:r>
            <a:r>
              <a:rPr lang="en-US" dirty="0"/>
              <a:t> ra)</a:t>
            </a:r>
          </a:p>
          <a:p>
            <a:pPr lvl="1"/>
            <a:r>
              <a:rPr lang="en-US" dirty="0"/>
              <a:t>File hay stream </a:t>
            </a:r>
            <a:r>
              <a:rPr lang="en-US" dirty="0" err="1"/>
              <a:t>đang</a:t>
            </a:r>
            <a:r>
              <a:rPr lang="en-US" dirty="0"/>
              <a:t> </a:t>
            </a:r>
            <a:r>
              <a:rPr lang="en-US" dirty="0" err="1"/>
              <a:t>được</a:t>
            </a:r>
            <a:r>
              <a:rPr lang="en-US" dirty="0"/>
              <a:t> </a:t>
            </a:r>
            <a:r>
              <a:rPr lang="en-US" dirty="0" err="1"/>
              <a:t>mở</a:t>
            </a:r>
            <a:r>
              <a:rPr lang="en-US" dirty="0"/>
              <a:t> (hay </a:t>
            </a:r>
            <a:r>
              <a:rPr lang="en-US" dirty="0" err="1"/>
              <a:t>đóng</a:t>
            </a:r>
            <a:r>
              <a:rPr lang="en-US" dirty="0"/>
              <a:t>) </a:t>
            </a:r>
            <a:r>
              <a:rPr lang="en-US" dirty="0" err="1"/>
              <a:t>khi</a:t>
            </a:r>
            <a:r>
              <a:rPr lang="en-US" dirty="0"/>
              <a:t> </a:t>
            </a:r>
            <a:r>
              <a:rPr lang="en-US" dirty="0" err="1"/>
              <a:t>một</a:t>
            </a:r>
            <a:r>
              <a:rPr lang="en-US" dirty="0"/>
              <a:t> CTC </a:t>
            </a:r>
            <a:r>
              <a:rPr lang="en-US" dirty="0" err="1"/>
              <a:t>bắt</a:t>
            </a:r>
            <a:r>
              <a:rPr lang="en-US" dirty="0"/>
              <a:t> </a:t>
            </a:r>
            <a:r>
              <a:rPr lang="en-US" dirty="0" err="1"/>
              <a:t>đầu</a:t>
            </a:r>
            <a:r>
              <a:rPr lang="en-US" dirty="0"/>
              <a:t> </a:t>
            </a:r>
            <a:r>
              <a:rPr lang="en-US" dirty="0" err="1"/>
              <a:t>thực</a:t>
            </a:r>
            <a:r>
              <a:rPr lang="en-US" dirty="0"/>
              <a:t> </a:t>
            </a:r>
            <a:r>
              <a:rPr lang="en-US" dirty="0" err="1"/>
              <a:t>hiện</a:t>
            </a:r>
            <a:r>
              <a:rPr lang="en-US" dirty="0"/>
              <a:t> (hay </a:t>
            </a:r>
            <a:r>
              <a:rPr lang="en-US" dirty="0" err="1"/>
              <a:t>kết</a:t>
            </a:r>
            <a:r>
              <a:rPr lang="en-US" dirty="0"/>
              <a:t> </a:t>
            </a:r>
            <a:r>
              <a:rPr lang="en-US" dirty="0" err="1"/>
              <a:t>thúc</a:t>
            </a:r>
            <a:r>
              <a:rPr lang="en-US" dirty="0"/>
              <a:t>)</a:t>
            </a:r>
          </a:p>
          <a:p>
            <a:pPr lvl="1"/>
            <a:r>
              <a:rPr lang="en-US" dirty="0" err="1"/>
              <a:t>một</a:t>
            </a:r>
            <a:r>
              <a:rPr lang="en-US" dirty="0"/>
              <a:t> file hay stream </a:t>
            </a:r>
            <a:r>
              <a:rPr lang="en-US" dirty="0" err="1"/>
              <a:t>đang</a:t>
            </a:r>
            <a:r>
              <a:rPr lang="en-US" dirty="0"/>
              <a:t> </a:t>
            </a:r>
            <a:r>
              <a:rPr lang="en-US" dirty="0" err="1"/>
              <a:t>ở</a:t>
            </a:r>
            <a:r>
              <a:rPr lang="en-US" dirty="0"/>
              <a:t> </a:t>
            </a:r>
            <a:r>
              <a:rPr lang="en-US" dirty="0" err="1"/>
              <a:t>bản</a:t>
            </a:r>
            <a:r>
              <a:rPr lang="en-US" dirty="0"/>
              <a:t> </a:t>
            </a:r>
            <a:r>
              <a:rPr lang="en-US" dirty="0" err="1"/>
              <a:t>ghi</a:t>
            </a:r>
            <a:r>
              <a:rPr lang="en-US" dirty="0"/>
              <a:t> </a:t>
            </a:r>
            <a:r>
              <a:rPr lang="en-US" dirty="0" err="1"/>
              <a:t>đầu</a:t>
            </a:r>
            <a:r>
              <a:rPr lang="en-US" dirty="0"/>
              <a:t> </a:t>
            </a:r>
            <a:r>
              <a:rPr lang="en-US" dirty="0" err="1"/>
              <a:t>tiên</a:t>
            </a:r>
            <a:r>
              <a:rPr lang="en-US" dirty="0"/>
              <a:t>  (hay </a:t>
            </a:r>
            <a:r>
              <a:rPr lang="en-US" dirty="0" err="1"/>
              <a:t>cuối</a:t>
            </a:r>
            <a:r>
              <a:rPr lang="en-US" dirty="0"/>
              <a:t> </a:t>
            </a:r>
            <a:r>
              <a:rPr lang="en-US" dirty="0" err="1"/>
              <a:t>cùng</a:t>
            </a:r>
            <a:r>
              <a:rPr lang="en-US" dirty="0"/>
              <a:t>) </a:t>
            </a:r>
            <a:r>
              <a:rPr lang="en-US" dirty="0" err="1"/>
              <a:t>khi</a:t>
            </a:r>
            <a:r>
              <a:rPr lang="en-US" dirty="0"/>
              <a:t> </a:t>
            </a:r>
            <a:r>
              <a:rPr lang="en-US" dirty="0" err="1"/>
              <a:t>một</a:t>
            </a:r>
            <a:r>
              <a:rPr lang="en-US" dirty="0"/>
              <a:t> CTC </a:t>
            </a:r>
            <a:r>
              <a:rPr lang="en-US" dirty="0" err="1"/>
              <a:t>bắt</a:t>
            </a:r>
            <a:r>
              <a:rPr lang="en-US" dirty="0"/>
              <a:t> </a:t>
            </a:r>
            <a:r>
              <a:rPr lang="en-US" dirty="0" err="1"/>
              <a:t>đầu</a:t>
            </a:r>
            <a:r>
              <a:rPr lang="en-US" dirty="0"/>
              <a:t> ( hay </a:t>
            </a:r>
            <a:r>
              <a:rPr lang="en-US" dirty="0" err="1"/>
              <a:t>kết</a:t>
            </a:r>
            <a:r>
              <a:rPr lang="en-US" dirty="0"/>
              <a:t> </a:t>
            </a:r>
            <a:r>
              <a:rPr lang="en-US" dirty="0" err="1"/>
              <a:t>thúc</a:t>
            </a:r>
            <a:r>
              <a:rPr lang="en-US" dirty="0"/>
              <a:t>) </a:t>
            </a:r>
            <a:r>
              <a:rPr lang="en-US" dirty="0" err="1"/>
              <a:t>thực</a:t>
            </a:r>
            <a:r>
              <a:rPr lang="en-US" dirty="0"/>
              <a:t> </a:t>
            </a:r>
            <a:r>
              <a:rPr lang="en-US" dirty="0" err="1"/>
              <a:t>hiện</a:t>
            </a:r>
            <a:endParaRPr lang="en-US" dirty="0"/>
          </a:p>
          <a:p>
            <a:pPr lvl="1"/>
            <a:r>
              <a:rPr lang="en-US" dirty="0" err="1"/>
              <a:t>một</a:t>
            </a:r>
            <a:r>
              <a:rPr lang="en-US" dirty="0"/>
              <a:t> file hay stream </a:t>
            </a:r>
            <a:r>
              <a:rPr lang="en-US" dirty="0" err="1"/>
              <a:t>được</a:t>
            </a:r>
            <a:r>
              <a:rPr lang="en-US" dirty="0"/>
              <a:t> </a:t>
            </a:r>
            <a:r>
              <a:rPr lang="en-US" dirty="0" err="1"/>
              <a:t>mở</a:t>
            </a:r>
            <a:r>
              <a:rPr lang="en-US" dirty="0"/>
              <a:t> </a:t>
            </a:r>
            <a:r>
              <a:rPr lang="en-US" dirty="0" err="1"/>
              <a:t>để</a:t>
            </a:r>
            <a:r>
              <a:rPr lang="en-US" dirty="0"/>
              <a:t> </a:t>
            </a:r>
            <a:r>
              <a:rPr lang="en-US" dirty="0" err="1"/>
              <a:t>đọc</a:t>
            </a:r>
            <a:r>
              <a:rPr lang="en-US" dirty="0"/>
              <a:t>, </a:t>
            </a:r>
            <a:r>
              <a:rPr lang="en-US" dirty="0" err="1"/>
              <a:t>để</a:t>
            </a:r>
            <a:r>
              <a:rPr lang="en-US" dirty="0"/>
              <a:t> </a:t>
            </a:r>
            <a:r>
              <a:rPr lang="en-US" dirty="0" err="1"/>
              <a:t>ghi</a:t>
            </a:r>
            <a:r>
              <a:rPr lang="en-US" dirty="0"/>
              <a:t>, hay </a:t>
            </a:r>
            <a:r>
              <a:rPr lang="en-US" dirty="0" err="1"/>
              <a:t>cả</a:t>
            </a:r>
            <a:r>
              <a:rPr lang="en-US" dirty="0"/>
              <a:t> </a:t>
            </a:r>
            <a:r>
              <a:rPr lang="en-US" dirty="0" err="1"/>
              <a:t>đọc</a:t>
            </a:r>
            <a:r>
              <a:rPr lang="en-US" dirty="0"/>
              <a:t> </a:t>
            </a:r>
            <a:r>
              <a:rPr lang="en-US" dirty="0" err="1"/>
              <a:t>và</a:t>
            </a:r>
            <a:r>
              <a:rPr lang="en-US" dirty="0"/>
              <a:t> </a:t>
            </a:r>
            <a:r>
              <a:rPr lang="en-US" dirty="0" err="1"/>
              <a:t>ghi</a:t>
            </a:r>
            <a:endParaRPr lang="en-US" dirty="0"/>
          </a:p>
          <a:p>
            <a:pPr lvl="1"/>
            <a:r>
              <a:rPr lang="en-US" dirty="0" err="1"/>
              <a:t>Giá</a:t>
            </a:r>
            <a:r>
              <a:rPr lang="en-US" dirty="0"/>
              <a:t> </a:t>
            </a:r>
            <a:r>
              <a:rPr lang="en-US" dirty="0" err="1"/>
              <a:t>trị</a:t>
            </a:r>
            <a:r>
              <a:rPr lang="en-US" dirty="0"/>
              <a:t> </a:t>
            </a:r>
            <a:r>
              <a:rPr lang="en-US" dirty="0" err="1"/>
              <a:t>của</a:t>
            </a:r>
            <a:r>
              <a:rPr lang="en-US" dirty="0"/>
              <a:t> </a:t>
            </a:r>
            <a:r>
              <a:rPr lang="en-US" dirty="0" err="1"/>
              <a:t>một</a:t>
            </a:r>
            <a:r>
              <a:rPr lang="en-US" dirty="0"/>
              <a:t> </a:t>
            </a:r>
            <a:r>
              <a:rPr lang="en-US" dirty="0" err="1"/>
              <a:t>tham</a:t>
            </a:r>
            <a:r>
              <a:rPr lang="en-US" dirty="0"/>
              <a:t> </a:t>
            </a:r>
            <a:r>
              <a:rPr lang="en-US" dirty="0" err="1"/>
              <a:t>số</a:t>
            </a:r>
            <a:r>
              <a:rPr lang="en-US" dirty="0"/>
              <a:t> </a:t>
            </a:r>
            <a:r>
              <a:rPr lang="en-US" dirty="0" err="1"/>
              <a:t>đầu</a:t>
            </a:r>
            <a:r>
              <a:rPr lang="en-US" dirty="0"/>
              <a:t> </a:t>
            </a:r>
            <a:r>
              <a:rPr lang="en-US" dirty="0" err="1"/>
              <a:t>vào</a:t>
            </a:r>
            <a:r>
              <a:rPr lang="en-US" dirty="0"/>
              <a:t> </a:t>
            </a:r>
            <a:r>
              <a:rPr lang="en-US" dirty="0" err="1"/>
              <a:t>là</a:t>
            </a:r>
            <a:r>
              <a:rPr lang="en-US" dirty="0"/>
              <a:t> </a:t>
            </a:r>
            <a:r>
              <a:rPr lang="en-US" dirty="0" err="1"/>
              <a:t>không</a:t>
            </a:r>
            <a:r>
              <a:rPr lang="en-US" dirty="0"/>
              <a:t> </a:t>
            </a:r>
            <a:r>
              <a:rPr lang="en-US" dirty="0" err="1"/>
              <a:t>thay</a:t>
            </a:r>
            <a:r>
              <a:rPr lang="en-US" dirty="0"/>
              <a:t> </a:t>
            </a:r>
            <a:r>
              <a:rPr lang="en-US" dirty="0" err="1"/>
              <a:t>đổi</a:t>
            </a:r>
            <a:r>
              <a:rPr lang="en-US" dirty="0"/>
              <a:t> </a:t>
            </a:r>
            <a:r>
              <a:rPr lang="en-US" dirty="0" err="1"/>
              <a:t>bởi</a:t>
            </a:r>
            <a:r>
              <a:rPr lang="en-US" dirty="0"/>
              <a:t> </a:t>
            </a:r>
            <a:r>
              <a:rPr lang="en-US" dirty="0" err="1"/>
              <a:t>một</a:t>
            </a:r>
            <a:r>
              <a:rPr lang="en-US" dirty="0"/>
              <a:t> CTC</a:t>
            </a:r>
          </a:p>
          <a:p>
            <a:pPr lvl="1"/>
            <a:r>
              <a:rPr lang="en-US" dirty="0" err="1"/>
              <a:t>một</a:t>
            </a:r>
            <a:r>
              <a:rPr lang="en-US" dirty="0"/>
              <a:t> pointer </a:t>
            </a:r>
            <a:r>
              <a:rPr lang="en-US" dirty="0" err="1"/>
              <a:t>là</a:t>
            </a:r>
            <a:r>
              <a:rPr lang="en-US" dirty="0"/>
              <a:t>  non-NULL</a:t>
            </a:r>
          </a:p>
          <a:p>
            <a:pPr lvl="1"/>
            <a:r>
              <a:rPr lang="en-US" dirty="0" err="1"/>
              <a:t>một</a:t>
            </a:r>
            <a:r>
              <a:rPr lang="en-US" dirty="0"/>
              <a:t> </a:t>
            </a:r>
            <a:r>
              <a:rPr lang="en-US" dirty="0" err="1"/>
              <a:t>mảng</a:t>
            </a:r>
            <a:r>
              <a:rPr lang="en-US" dirty="0"/>
              <a:t> </a:t>
            </a:r>
            <a:r>
              <a:rPr lang="en-US" dirty="0" err="1"/>
              <a:t>đc</a:t>
            </a:r>
            <a:r>
              <a:rPr lang="en-US" dirty="0"/>
              <a:t> </a:t>
            </a:r>
            <a:r>
              <a:rPr lang="en-US" dirty="0" err="1"/>
              <a:t>truyền</a:t>
            </a:r>
            <a:r>
              <a:rPr lang="en-US" dirty="0"/>
              <a:t> </a:t>
            </a:r>
            <a:r>
              <a:rPr lang="en-US" dirty="0" err="1"/>
              <a:t>vào</a:t>
            </a:r>
            <a:r>
              <a:rPr lang="en-US" dirty="0"/>
              <a:t> CTC </a:t>
            </a:r>
            <a:r>
              <a:rPr lang="en-US" dirty="0" err="1"/>
              <a:t>có</a:t>
            </a:r>
            <a:r>
              <a:rPr lang="en-US" dirty="0"/>
              <a:t> </a:t>
            </a:r>
            <a:r>
              <a:rPr lang="en-US" dirty="0" err="1"/>
              <a:t>thể</a:t>
            </a:r>
            <a:r>
              <a:rPr lang="en-US" dirty="0"/>
              <a:t> </a:t>
            </a:r>
            <a:r>
              <a:rPr lang="en-US" dirty="0" err="1"/>
              <a:t>chứa</a:t>
            </a:r>
            <a:r>
              <a:rPr lang="en-US" dirty="0"/>
              <a:t> </a:t>
            </a:r>
            <a:r>
              <a:rPr lang="en-US" dirty="0" err="1"/>
              <a:t>ít</a:t>
            </a:r>
            <a:r>
              <a:rPr lang="en-US" dirty="0"/>
              <a:t> </a:t>
            </a:r>
            <a:r>
              <a:rPr lang="en-US" dirty="0" err="1"/>
              <a:t>nhất</a:t>
            </a:r>
            <a:r>
              <a:rPr lang="en-US" dirty="0"/>
              <a:t> X </a:t>
            </a:r>
            <a:r>
              <a:rPr lang="en-US" dirty="0" err="1"/>
              <a:t>phần</a:t>
            </a:r>
            <a:r>
              <a:rPr lang="en-US" dirty="0"/>
              <a:t> </a:t>
            </a:r>
            <a:r>
              <a:rPr lang="en-US" dirty="0" err="1"/>
              <a:t>tử</a:t>
            </a:r>
            <a:endParaRPr lang="en-US" dirty="0"/>
          </a:p>
          <a:p>
            <a:pPr lvl="1"/>
            <a:r>
              <a:rPr lang="en-US" dirty="0" err="1"/>
              <a:t>một</a:t>
            </a:r>
            <a:r>
              <a:rPr lang="en-US" dirty="0"/>
              <a:t> </a:t>
            </a:r>
            <a:r>
              <a:rPr lang="en-US" dirty="0" err="1"/>
              <a:t>bảng</a:t>
            </a:r>
            <a:r>
              <a:rPr lang="en-US" dirty="0"/>
              <a:t> </a:t>
            </a:r>
            <a:r>
              <a:rPr lang="en-US" dirty="0" err="1"/>
              <a:t>đã</a:t>
            </a:r>
            <a:r>
              <a:rPr lang="en-US" dirty="0"/>
              <a:t> </a:t>
            </a:r>
            <a:r>
              <a:rPr lang="en-US" dirty="0" err="1"/>
              <a:t>đc</a:t>
            </a:r>
            <a:r>
              <a:rPr lang="en-US" dirty="0"/>
              <a:t> </a:t>
            </a:r>
            <a:r>
              <a:rPr lang="en-US" dirty="0" err="1"/>
              <a:t>khởi</a:t>
            </a:r>
            <a:r>
              <a:rPr lang="en-US" dirty="0"/>
              <a:t> </a:t>
            </a:r>
            <a:r>
              <a:rPr lang="en-US" dirty="0" err="1"/>
              <a:t>tạo</a:t>
            </a:r>
            <a:r>
              <a:rPr lang="en-US" dirty="0"/>
              <a:t> </a:t>
            </a:r>
            <a:r>
              <a:rPr lang="en-US" dirty="0" err="1"/>
              <a:t>để</a:t>
            </a:r>
            <a:r>
              <a:rPr lang="en-US" dirty="0"/>
              <a:t> </a:t>
            </a:r>
            <a:r>
              <a:rPr lang="en-US" dirty="0" err="1"/>
              <a:t>chứa</a:t>
            </a:r>
            <a:r>
              <a:rPr lang="en-US" dirty="0"/>
              <a:t> </a:t>
            </a:r>
            <a:r>
              <a:rPr lang="en-US" dirty="0" err="1"/>
              <a:t>các</a:t>
            </a:r>
            <a:r>
              <a:rPr lang="en-US" dirty="0"/>
              <a:t> </a:t>
            </a:r>
            <a:r>
              <a:rPr lang="en-US" dirty="0" err="1"/>
              <a:t>giá</a:t>
            </a:r>
            <a:r>
              <a:rPr lang="en-US" dirty="0"/>
              <a:t> </a:t>
            </a:r>
            <a:r>
              <a:rPr lang="en-US" dirty="0" err="1"/>
              <a:t>trị</a:t>
            </a:r>
            <a:r>
              <a:rPr lang="en-US" dirty="0"/>
              <a:t> </a:t>
            </a:r>
            <a:r>
              <a:rPr lang="en-US" dirty="0" err="1"/>
              <a:t>thực</a:t>
            </a:r>
            <a:endParaRPr lang="en-US" dirty="0"/>
          </a:p>
          <a:p>
            <a:pPr lvl="1"/>
            <a:r>
              <a:rPr lang="en-US" dirty="0" err="1"/>
              <a:t>một</a:t>
            </a:r>
            <a:r>
              <a:rPr lang="en-US" dirty="0"/>
              <a:t> </a:t>
            </a:r>
            <a:r>
              <a:rPr lang="en-US" dirty="0" err="1"/>
              <a:t>danh</a:t>
            </a:r>
            <a:r>
              <a:rPr lang="en-US" dirty="0"/>
              <a:t> </a:t>
            </a:r>
            <a:r>
              <a:rPr lang="en-US" dirty="0" err="1"/>
              <a:t>sách</a:t>
            </a:r>
            <a:r>
              <a:rPr lang="en-US" dirty="0"/>
              <a:t> </a:t>
            </a:r>
            <a:r>
              <a:rPr lang="en-US" dirty="0" err="1"/>
              <a:t>là</a:t>
            </a:r>
            <a:r>
              <a:rPr lang="en-US" dirty="0"/>
              <a:t> </a:t>
            </a:r>
            <a:r>
              <a:rPr lang="en-US" dirty="0" err="1"/>
              <a:t>rỗng</a:t>
            </a:r>
            <a:r>
              <a:rPr lang="en-US" dirty="0"/>
              <a:t> (hay </a:t>
            </a:r>
            <a:r>
              <a:rPr lang="en-US" dirty="0" err="1"/>
              <a:t>đầy</a:t>
            </a:r>
            <a:r>
              <a:rPr lang="en-US" dirty="0"/>
              <a:t>) </a:t>
            </a:r>
            <a:r>
              <a:rPr lang="en-US" dirty="0" err="1"/>
              <a:t>lkhi</a:t>
            </a:r>
            <a:r>
              <a:rPr lang="en-US" dirty="0"/>
              <a:t> </a:t>
            </a:r>
            <a:r>
              <a:rPr lang="en-US" dirty="0" err="1"/>
              <a:t>một</a:t>
            </a:r>
            <a:r>
              <a:rPr lang="en-US" dirty="0"/>
              <a:t> CTC </a:t>
            </a:r>
            <a:r>
              <a:rPr lang="en-US" dirty="0" err="1"/>
              <a:t>bắt</a:t>
            </a:r>
            <a:r>
              <a:rPr lang="en-US" dirty="0"/>
              <a:t> </a:t>
            </a:r>
            <a:r>
              <a:rPr lang="en-US" dirty="0" err="1"/>
              <a:t>đầu</a:t>
            </a:r>
            <a:r>
              <a:rPr lang="en-US" dirty="0"/>
              <a:t> (hay </a:t>
            </a:r>
            <a:r>
              <a:rPr lang="en-US" dirty="0" err="1"/>
              <a:t>kết</a:t>
            </a:r>
            <a:r>
              <a:rPr lang="en-US" dirty="0"/>
              <a:t> </a:t>
            </a:r>
            <a:r>
              <a:rPr lang="en-US" dirty="0" err="1"/>
              <a:t>thúc</a:t>
            </a:r>
            <a:r>
              <a:rPr lang="en-US" dirty="0"/>
              <a:t>) </a:t>
            </a:r>
            <a:r>
              <a:rPr lang="en-US" dirty="0" err="1"/>
              <a:t>thực</a:t>
            </a:r>
            <a:r>
              <a:rPr lang="en-US" dirty="0"/>
              <a:t> </a:t>
            </a:r>
            <a:r>
              <a:rPr lang="en-US" dirty="0" err="1"/>
              <a:t>hiện</a:t>
            </a:r>
            <a:endParaRPr lang="en-US" dirty="0"/>
          </a:p>
        </p:txBody>
      </p:sp>
      <p:sp>
        <p:nvSpPr>
          <p:cNvPr id="4" name="Slide Number Placeholder 3">
            <a:extLst>
              <a:ext uri="{FF2B5EF4-FFF2-40B4-BE49-F238E27FC236}">
                <a16:creationId xmlns="" xmlns:a16="http://schemas.microsoft.com/office/drawing/2014/main" id="{B1704E11-89DC-4C2C-8C0A-D598437E2335}"/>
              </a:ext>
            </a:extLst>
          </p:cNvPr>
          <p:cNvSpPr>
            <a:spLocks noGrp="1"/>
          </p:cNvSpPr>
          <p:nvPr>
            <p:ph type="sldNum" sz="quarter" idx="12"/>
          </p:nvPr>
        </p:nvSpPr>
        <p:spPr/>
        <p:txBody>
          <a:bodyPr/>
          <a:lstStyle/>
          <a:p>
            <a:fld id="{11F88B7E-86B8-4862-842E-2DB840C1EC76}" type="slidenum">
              <a:rPr lang="zh-CN" altLang="en-US" smtClean="0"/>
              <a:pPr/>
              <a:t>21</a:t>
            </a:fld>
            <a:endParaRPr lang="zh-CN" altLang="en-US"/>
          </a:p>
        </p:txBody>
      </p:sp>
    </p:spTree>
    <p:extLst>
      <p:ext uri="{BB962C8B-B14F-4D97-AF65-F5344CB8AC3E}">
        <p14:creationId xmlns="" xmlns:p14="http://schemas.microsoft.com/office/powerpoint/2010/main" val="13598205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a:latin typeface="Linh AvantGarde" panose="02000603030000020004" pitchFamily="2" charset="0"/>
              </a:rPr>
              <a:t>Assertion</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a:bodyPr>
          <a:lstStyle/>
          <a:p>
            <a:pPr>
              <a:lnSpc>
                <a:spcPct val="120000"/>
              </a:lnSpc>
            </a:pPr>
            <a:r>
              <a:rPr lang="en-US" dirty="0"/>
              <a:t>End users </a:t>
            </a:r>
            <a:r>
              <a:rPr lang="en-US" dirty="0" err="1"/>
              <a:t>không</a:t>
            </a:r>
            <a:r>
              <a:rPr lang="en-US" dirty="0"/>
              <a:t> </a:t>
            </a:r>
            <a:r>
              <a:rPr lang="en-US" dirty="0" err="1"/>
              <a:t>cần</a:t>
            </a:r>
            <a:r>
              <a:rPr lang="en-US" dirty="0"/>
              <a:t> </a:t>
            </a:r>
            <a:r>
              <a:rPr lang="en-US" dirty="0" err="1"/>
              <a:t>thấy</a:t>
            </a:r>
            <a:r>
              <a:rPr lang="en-US" dirty="0"/>
              <a:t> </a:t>
            </a:r>
            <a:r>
              <a:rPr lang="en-US" dirty="0" err="1"/>
              <a:t>các</a:t>
            </a:r>
            <a:r>
              <a:rPr lang="en-US" dirty="0"/>
              <a:t> </a:t>
            </a:r>
            <a:r>
              <a:rPr lang="en-US" dirty="0" err="1"/>
              <a:t>thông</a:t>
            </a:r>
            <a:r>
              <a:rPr lang="en-US" dirty="0"/>
              <a:t> </a:t>
            </a:r>
            <a:r>
              <a:rPr lang="en-US" dirty="0" err="1"/>
              <a:t>báo</a:t>
            </a:r>
            <a:r>
              <a:rPr lang="en-US" dirty="0"/>
              <a:t> </a:t>
            </a:r>
            <a:r>
              <a:rPr lang="en-US" dirty="0" err="1"/>
              <a:t>của</a:t>
            </a:r>
            <a:r>
              <a:rPr lang="en-US" dirty="0"/>
              <a:t> assertion;</a:t>
            </a:r>
          </a:p>
          <a:p>
            <a:pPr>
              <a:lnSpc>
                <a:spcPct val="120000"/>
              </a:lnSpc>
            </a:pPr>
            <a:r>
              <a:rPr lang="en-US" dirty="0"/>
              <a:t>Assertions </a:t>
            </a:r>
            <a:r>
              <a:rPr lang="en-US" dirty="0" err="1"/>
              <a:t>chủ</a:t>
            </a:r>
            <a:r>
              <a:rPr lang="en-US" dirty="0"/>
              <a:t> </a:t>
            </a:r>
            <a:r>
              <a:rPr lang="en-US" dirty="0" err="1"/>
              <a:t>yếu</a:t>
            </a:r>
            <a:r>
              <a:rPr lang="en-US" dirty="0"/>
              <a:t> </a:t>
            </a:r>
            <a:r>
              <a:rPr lang="en-US" dirty="0" err="1"/>
              <a:t>đc</a:t>
            </a:r>
            <a:r>
              <a:rPr lang="en-US" dirty="0"/>
              <a:t> </a:t>
            </a:r>
            <a:r>
              <a:rPr lang="en-US" dirty="0" err="1"/>
              <a:t>dùng</a:t>
            </a:r>
            <a:r>
              <a:rPr lang="en-US" dirty="0"/>
              <a:t> </a:t>
            </a:r>
            <a:r>
              <a:rPr lang="en-US" dirty="0" err="1"/>
              <a:t>trong</a:t>
            </a:r>
            <a:r>
              <a:rPr lang="en-US" dirty="0"/>
              <a:t> </a:t>
            </a:r>
            <a:r>
              <a:rPr lang="en-US" dirty="0" err="1"/>
              <a:t>quá</a:t>
            </a:r>
            <a:r>
              <a:rPr lang="en-US" dirty="0"/>
              <a:t> </a:t>
            </a:r>
            <a:r>
              <a:rPr lang="en-US" dirty="0" err="1"/>
              <a:t>trình</a:t>
            </a:r>
            <a:r>
              <a:rPr lang="en-US" dirty="0"/>
              <a:t> </a:t>
            </a:r>
            <a:r>
              <a:rPr lang="en-US" dirty="0" err="1"/>
              <a:t>phát</a:t>
            </a:r>
            <a:r>
              <a:rPr lang="en-US" dirty="0"/>
              <a:t> </a:t>
            </a:r>
            <a:r>
              <a:rPr lang="en-US" dirty="0" err="1"/>
              <a:t>triển</a:t>
            </a:r>
            <a:r>
              <a:rPr lang="en-US" dirty="0"/>
              <a:t> hay </a:t>
            </a:r>
            <a:r>
              <a:rPr lang="en-US" dirty="0" err="1"/>
              <a:t>bảo</a:t>
            </a:r>
            <a:r>
              <a:rPr lang="en-US" dirty="0"/>
              <a:t> </a:t>
            </a:r>
            <a:r>
              <a:rPr lang="en-US" dirty="0" err="1"/>
              <a:t>trì</a:t>
            </a:r>
            <a:r>
              <a:rPr lang="en-US" dirty="0"/>
              <a:t> </a:t>
            </a:r>
            <a:r>
              <a:rPr lang="en-US" dirty="0" err="1"/>
              <a:t>ứng</a:t>
            </a:r>
            <a:r>
              <a:rPr lang="en-US" dirty="0"/>
              <a:t> </a:t>
            </a:r>
            <a:r>
              <a:rPr lang="en-US" dirty="0" err="1"/>
              <a:t>dụng</a:t>
            </a:r>
            <a:r>
              <a:rPr lang="en-US" dirty="0"/>
              <a:t>. </a:t>
            </a:r>
          </a:p>
          <a:p>
            <a:pPr>
              <a:lnSpc>
                <a:spcPct val="120000"/>
              </a:lnSpc>
            </a:pPr>
            <a:r>
              <a:rPr lang="en-US" dirty="0" err="1"/>
              <a:t>Dịch</a:t>
            </a:r>
            <a:r>
              <a:rPr lang="en-US" dirty="0"/>
              <a:t> </a:t>
            </a:r>
            <a:r>
              <a:rPr lang="en-US" dirty="0" err="1"/>
              <a:t>thành</a:t>
            </a:r>
            <a:r>
              <a:rPr lang="en-US" dirty="0"/>
              <a:t> code </a:t>
            </a:r>
            <a:r>
              <a:rPr lang="en-US" dirty="0" err="1"/>
              <a:t>khi</a:t>
            </a:r>
            <a:r>
              <a:rPr lang="en-US" dirty="0"/>
              <a:t> </a:t>
            </a:r>
            <a:r>
              <a:rPr lang="en-US" dirty="0" err="1"/>
              <a:t>phát</a:t>
            </a:r>
            <a:r>
              <a:rPr lang="en-US" dirty="0"/>
              <a:t> </a:t>
            </a:r>
            <a:r>
              <a:rPr lang="en-US" dirty="0" err="1"/>
              <a:t>triển</a:t>
            </a:r>
            <a:r>
              <a:rPr lang="en-US" dirty="0"/>
              <a:t>, </a:t>
            </a:r>
            <a:r>
              <a:rPr lang="en-US" dirty="0" err="1"/>
              <a:t>loại</a:t>
            </a:r>
            <a:r>
              <a:rPr lang="en-US" dirty="0"/>
              <a:t> </a:t>
            </a:r>
            <a:r>
              <a:rPr lang="en-US" dirty="0" err="1"/>
              <a:t>bỏ</a:t>
            </a:r>
            <a:r>
              <a:rPr lang="en-US" dirty="0"/>
              <a:t> </a:t>
            </a:r>
            <a:r>
              <a:rPr lang="en-US" dirty="0" err="1"/>
              <a:t>khỏi</a:t>
            </a:r>
            <a:r>
              <a:rPr lang="en-US" dirty="0"/>
              <a:t> code </a:t>
            </a:r>
            <a:r>
              <a:rPr lang="en-US" dirty="0" err="1"/>
              <a:t>trong</a:t>
            </a:r>
            <a:r>
              <a:rPr lang="en-US" dirty="0"/>
              <a:t> </a:t>
            </a:r>
            <a:r>
              <a:rPr lang="en-US" dirty="0" err="1"/>
              <a:t>sản</a:t>
            </a:r>
            <a:r>
              <a:rPr lang="en-US" dirty="0"/>
              <a:t> </a:t>
            </a:r>
            <a:r>
              <a:rPr lang="en-US" dirty="0" err="1"/>
              <a:t>phẩm</a:t>
            </a:r>
            <a:r>
              <a:rPr lang="en-US" dirty="0"/>
              <a:t> </a:t>
            </a:r>
            <a:r>
              <a:rPr lang="en-US" dirty="0" err="1"/>
              <a:t>để</a:t>
            </a:r>
            <a:r>
              <a:rPr lang="en-US" dirty="0"/>
              <a:t> </a:t>
            </a:r>
            <a:r>
              <a:rPr lang="en-US" dirty="0" err="1"/>
              <a:t>nâng</a:t>
            </a:r>
            <a:r>
              <a:rPr lang="en-US" dirty="0"/>
              <a:t> </a:t>
            </a:r>
            <a:r>
              <a:rPr lang="en-US" dirty="0" err="1"/>
              <a:t>cao</a:t>
            </a:r>
            <a:r>
              <a:rPr lang="en-US" dirty="0"/>
              <a:t> </a:t>
            </a:r>
            <a:r>
              <a:rPr lang="en-US" dirty="0" err="1"/>
              <a:t>hiệu</a:t>
            </a:r>
            <a:r>
              <a:rPr lang="en-US" dirty="0"/>
              <a:t> </a:t>
            </a:r>
            <a:r>
              <a:rPr lang="en-US" dirty="0" err="1"/>
              <a:t>năng</a:t>
            </a:r>
            <a:r>
              <a:rPr lang="en-US" dirty="0"/>
              <a:t> </a:t>
            </a:r>
            <a:r>
              <a:rPr lang="en-US" dirty="0" err="1"/>
              <a:t>của</a:t>
            </a:r>
            <a:r>
              <a:rPr lang="en-US" dirty="0"/>
              <a:t> </a:t>
            </a:r>
            <a:r>
              <a:rPr lang="en-US" dirty="0" err="1"/>
              <a:t>chương</a:t>
            </a:r>
            <a:r>
              <a:rPr lang="en-US" dirty="0"/>
              <a:t> </a:t>
            </a:r>
            <a:r>
              <a:rPr lang="en-US" dirty="0" err="1"/>
              <a:t>trình</a:t>
            </a:r>
            <a:endParaRPr lang="en-US" dirty="0"/>
          </a:p>
          <a:p>
            <a:pPr>
              <a:lnSpc>
                <a:spcPct val="120000"/>
              </a:lnSpc>
            </a:pPr>
            <a:r>
              <a:rPr lang="en-US" dirty="0" err="1"/>
              <a:t>Rất</a:t>
            </a:r>
            <a:r>
              <a:rPr lang="en-US" dirty="0"/>
              <a:t> </a:t>
            </a:r>
            <a:r>
              <a:rPr lang="en-US" dirty="0" err="1"/>
              <a:t>nhiều</a:t>
            </a:r>
            <a:r>
              <a:rPr lang="en-US" dirty="0"/>
              <a:t> NNLT </a:t>
            </a:r>
            <a:r>
              <a:rPr lang="en-US" dirty="0" err="1"/>
              <a:t>hỗ</a:t>
            </a:r>
            <a:r>
              <a:rPr lang="en-US" dirty="0"/>
              <a:t> </a:t>
            </a:r>
            <a:r>
              <a:rPr lang="en-US" dirty="0" err="1"/>
              <a:t>trợ</a:t>
            </a:r>
            <a:r>
              <a:rPr lang="en-US" dirty="0"/>
              <a:t> assertions : C++, Java </a:t>
            </a:r>
            <a:r>
              <a:rPr lang="en-US" dirty="0" err="1"/>
              <a:t>và</a:t>
            </a:r>
            <a:r>
              <a:rPr lang="en-US" dirty="0"/>
              <a:t>  Visual Basic.</a:t>
            </a:r>
          </a:p>
          <a:p>
            <a:pPr>
              <a:lnSpc>
                <a:spcPct val="120000"/>
              </a:lnSpc>
            </a:pPr>
            <a:r>
              <a:rPr lang="en-US" dirty="0" err="1"/>
              <a:t>Kể</a:t>
            </a:r>
            <a:r>
              <a:rPr lang="en-US" dirty="0"/>
              <a:t> </a:t>
            </a:r>
            <a:r>
              <a:rPr lang="en-US" dirty="0" err="1"/>
              <a:t>cả</a:t>
            </a:r>
            <a:r>
              <a:rPr lang="en-US" dirty="0"/>
              <a:t> </a:t>
            </a:r>
            <a:r>
              <a:rPr lang="en-US" dirty="0" err="1"/>
              <a:t>khi</a:t>
            </a:r>
            <a:r>
              <a:rPr lang="en-US" dirty="0"/>
              <a:t> NNLT </a:t>
            </a:r>
            <a:r>
              <a:rPr lang="en-US" dirty="0" err="1"/>
              <a:t>không</a:t>
            </a:r>
            <a:r>
              <a:rPr lang="en-US" dirty="0"/>
              <a:t> </a:t>
            </a:r>
            <a:r>
              <a:rPr lang="en-US" dirty="0" err="1"/>
              <a:t>hỗ</a:t>
            </a:r>
            <a:r>
              <a:rPr lang="en-US" dirty="0"/>
              <a:t> </a:t>
            </a:r>
            <a:r>
              <a:rPr lang="en-US" dirty="0" err="1"/>
              <a:t>trợ</a:t>
            </a:r>
            <a:r>
              <a:rPr lang="en-US" dirty="0"/>
              <a:t>, </a:t>
            </a:r>
            <a:r>
              <a:rPr lang="en-US" dirty="0" err="1"/>
              <a:t>thì</a:t>
            </a:r>
            <a:r>
              <a:rPr lang="en-US" dirty="0"/>
              <a:t> </a:t>
            </a:r>
            <a:r>
              <a:rPr lang="en-US" dirty="0" err="1"/>
              <a:t>cũng</a:t>
            </a:r>
            <a:r>
              <a:rPr lang="en-US" dirty="0"/>
              <a:t> </a:t>
            </a:r>
            <a:r>
              <a:rPr lang="en-US" dirty="0" err="1"/>
              <a:t>có</a:t>
            </a:r>
            <a:r>
              <a:rPr lang="en-US" dirty="0"/>
              <a:t> </a:t>
            </a:r>
            <a:r>
              <a:rPr lang="en-US" dirty="0" err="1"/>
              <a:t>thể</a:t>
            </a:r>
            <a:r>
              <a:rPr lang="en-US" dirty="0"/>
              <a:t> </a:t>
            </a:r>
            <a:r>
              <a:rPr lang="en-US" dirty="0" err="1"/>
              <a:t>dễ</a:t>
            </a:r>
            <a:r>
              <a:rPr lang="en-US" dirty="0"/>
              <a:t> </a:t>
            </a:r>
            <a:r>
              <a:rPr lang="en-US" dirty="0" err="1"/>
              <a:t>dàng</a:t>
            </a:r>
            <a:r>
              <a:rPr lang="en-US" dirty="0"/>
              <a:t> </a:t>
            </a:r>
            <a:r>
              <a:rPr lang="en-US" dirty="0" err="1"/>
              <a:t>xây</a:t>
            </a:r>
            <a:r>
              <a:rPr lang="en-US" dirty="0"/>
              <a:t> </a:t>
            </a:r>
            <a:r>
              <a:rPr lang="en-US" dirty="0" err="1"/>
              <a:t>dựng</a:t>
            </a:r>
            <a:endParaRPr lang="en-US" dirty="0"/>
          </a:p>
        </p:txBody>
      </p:sp>
      <p:sp>
        <p:nvSpPr>
          <p:cNvPr id="4" name="Slide Number Placeholder 3">
            <a:extLst>
              <a:ext uri="{FF2B5EF4-FFF2-40B4-BE49-F238E27FC236}">
                <a16:creationId xmlns="" xmlns:a16="http://schemas.microsoft.com/office/drawing/2014/main" id="{D40F9EE4-0355-49BC-A371-F88834922991}"/>
              </a:ext>
            </a:extLst>
          </p:cNvPr>
          <p:cNvSpPr>
            <a:spLocks noGrp="1"/>
          </p:cNvSpPr>
          <p:nvPr>
            <p:ph type="sldNum" sz="quarter" idx="12"/>
          </p:nvPr>
        </p:nvSpPr>
        <p:spPr/>
        <p:txBody>
          <a:bodyPr/>
          <a:lstStyle/>
          <a:p>
            <a:fld id="{11F88B7E-86B8-4862-842E-2DB840C1EC76}" type="slidenum">
              <a:rPr lang="zh-CN" altLang="en-US" smtClean="0"/>
              <a:pPr/>
              <a:t>22</a:t>
            </a:fld>
            <a:endParaRPr lang="zh-CN" altLang="en-US"/>
          </a:p>
        </p:txBody>
      </p:sp>
    </p:spTree>
    <p:extLst>
      <p:ext uri="{BB962C8B-B14F-4D97-AF65-F5344CB8AC3E}">
        <p14:creationId xmlns="" xmlns:p14="http://schemas.microsoft.com/office/powerpoint/2010/main" val="1246387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a:latin typeface="Linh AvantGarde" panose="02000603030000020004" pitchFamily="2" charset="0"/>
              </a:rPr>
              <a:t>Assertion -  </a:t>
            </a:r>
            <a:r>
              <a:rPr lang="en-US" altLang="zh-CN" sz="3200" b="1" dirty="0" err="1">
                <a:latin typeface="Linh AvantGarde" panose="02000603030000020004" pitchFamily="2" charset="0"/>
              </a:rPr>
              <a:t>ví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hàm</a:t>
            </a:r>
            <a:r>
              <a:rPr lang="en-US" altLang="zh-CN" sz="3200" b="1" dirty="0">
                <a:latin typeface="Linh AvantGarde" panose="02000603030000020004" pitchFamily="2" charset="0"/>
              </a:rPr>
              <a:t> assert </a:t>
            </a:r>
            <a:r>
              <a:rPr lang="en-US" altLang="zh-CN" sz="3200" b="1" dirty="0" err="1">
                <a:latin typeface="Linh AvantGarde" panose="02000603030000020004" pitchFamily="2" charset="0"/>
              </a:rPr>
              <a:t>tự</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viết</a:t>
            </a:r>
            <a:endParaRPr lang="zh-CN" altLang="en-US" sz="3200" b="1" dirty="0">
              <a:latin typeface="Linh AvantGarde" panose="02000603030000020004" pitchFamily="2" charset="0"/>
            </a:endParaRPr>
          </a:p>
        </p:txBody>
      </p:sp>
      <p:sp>
        <p:nvSpPr>
          <p:cNvPr id="6" name="Text Placeholder 3">
            <a:extLst>
              <a:ext uri="{FF2B5EF4-FFF2-40B4-BE49-F238E27FC236}">
                <a16:creationId xmlns="" xmlns:a16="http://schemas.microsoft.com/office/drawing/2014/main" id="{275817F7-B44F-414D-9DEA-615B923CFEB5}"/>
              </a:ext>
            </a:extLst>
          </p:cNvPr>
          <p:cNvSpPr txBox="1">
            <a:spLocks/>
          </p:cNvSpPr>
          <p:nvPr/>
        </p:nvSpPr>
        <p:spPr>
          <a:xfrm>
            <a:off x="628650" y="1114263"/>
            <a:ext cx="7446205" cy="3598414"/>
          </a:xfrm>
          <a:prstGeom prst="rect">
            <a:avLst/>
          </a:prstGeom>
        </p:spPr>
        <p:txBody>
          <a:bodyPr>
            <a:normAutofit fontScale="85000" lnSpcReduction="20000"/>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Cambria" panose="02040503050406030204" pitchFamily="18" charset="0"/>
                <a:ea typeface="Cambria" panose="02040503050406030204" pitchFamily="18" charset="0"/>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Cambria" panose="02040503050406030204" pitchFamily="18" charset="0"/>
                <a:ea typeface="Cambria" panose="02040503050406030204" pitchFamily="18" charset="0"/>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Cambria" panose="02040503050406030204" pitchFamily="18" charset="0"/>
                <a:ea typeface="Cambria" panose="02040503050406030204" pitchFamily="18" charset="0"/>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nSpc>
                <a:spcPct val="107000"/>
              </a:lnSpc>
            </a:pPr>
            <a:r>
              <a:rPr lang="en-US" altLang="en-US" sz="2400" dirty="0" smtClean="0"/>
              <a:t>#</a:t>
            </a:r>
            <a:r>
              <a:rPr lang="en-US" altLang="en-US" sz="2400" dirty="0" err="1" smtClean="0"/>
              <a:t>ifdef</a:t>
            </a:r>
            <a:r>
              <a:rPr lang="en-US" altLang="en-US" sz="2400" dirty="0" smtClean="0"/>
              <a:t>  </a:t>
            </a:r>
            <a:r>
              <a:rPr lang="en-US" altLang="en-US" sz="2400" dirty="0" smtClean="0"/>
              <a:t>DEBUG </a:t>
            </a:r>
            <a:endParaRPr lang="en-US" sz="2400" dirty="0" smtClean="0">
              <a:solidFill>
                <a:srgbClr val="BC7A00"/>
              </a:solidFill>
              <a:effectLst/>
              <a:latin typeface="Courier New" panose="02070309020205020404" pitchFamily="49"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smtClean="0">
                <a:solidFill>
                  <a:srgbClr val="BC7A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400" dirty="0">
                <a:solidFill>
                  <a:srgbClr val="BC7A00"/>
                </a:solidFill>
                <a:effectLst/>
                <a:latin typeface="Courier New" panose="02070309020205020404" pitchFamily="49" charset="0"/>
                <a:ea typeface="Calibri" panose="020F0502020204030204" pitchFamily="34" charset="0"/>
                <a:cs typeface="Times New Roman" panose="02020603050405020304" pitchFamily="18" charset="0"/>
              </a:rPr>
              <a:t>define ASSERT(condition, message){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4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if</a:t>
            </a:r>
            <a:r>
              <a:rPr lang="en-US" sz="2400" dirty="0">
                <a:effectLst/>
                <a:latin typeface="Courier New" panose="02070309020205020404" pitchFamily="49" charset="0"/>
                <a:ea typeface="Calibri" panose="020F0502020204030204" pitchFamily="34" charset="0"/>
                <a:cs typeface="Times New Roman" panose="02020603050405020304" pitchFamily="18" charset="0"/>
              </a:rPr>
              <a:t> ( </a:t>
            </a:r>
            <a:r>
              <a:rPr lang="en-US" sz="24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400" dirty="0">
                <a:effectLst/>
                <a:latin typeface="Courier New" panose="02070309020205020404" pitchFamily="49" charset="0"/>
                <a:ea typeface="Calibri" panose="020F0502020204030204" pitchFamily="34" charset="0"/>
                <a:cs typeface="Times New Roman" panose="02020603050405020304" pitchFamily="18" charset="0"/>
              </a:rPr>
              <a:t>(condition) ) {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400" dirty="0" err="1">
                <a:effectLst/>
                <a:latin typeface="Courier New" panose="02070309020205020404" pitchFamily="49" charset="0"/>
                <a:ea typeface="Calibri" panose="020F0502020204030204" pitchFamily="34" charset="0"/>
                <a:cs typeface="Times New Roman" panose="02020603050405020304" pitchFamily="18" charset="0"/>
              </a:rPr>
              <a:t>fprintf</a:t>
            </a:r>
            <a:r>
              <a:rPr lang="en-US" sz="24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a:effectLst/>
                <a:latin typeface="Courier New" panose="02070309020205020404" pitchFamily="49" charset="0"/>
                <a:ea typeface="Calibri" panose="020F0502020204030204" pitchFamily="34" charset="0"/>
                <a:cs typeface="Times New Roman" panose="02020603050405020304" pitchFamily="18" charset="0"/>
              </a:rPr>
              <a:t>       stderr,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a:effectLst/>
                <a:latin typeface="Courier New" panose="02070309020205020404" pitchFamily="49" charset="0"/>
                <a:ea typeface="Calibri" panose="020F0502020204030204" pitchFamily="34" charset="0"/>
                <a:cs typeface="Times New Roman" panose="02020603050405020304" pitchFamily="18" charset="0"/>
              </a:rPr>
              <a:t>       </a:t>
            </a:r>
            <a:r>
              <a:rPr lang="en-US" sz="2400" dirty="0">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"Assertion %s failed: %s</a:t>
            </a:r>
            <a:r>
              <a:rPr lang="en-US" sz="2400" b="1" dirty="0">
                <a:solidFill>
                  <a:srgbClr val="BB6622"/>
                </a:solidFill>
                <a:effectLst/>
                <a:latin typeface="Courier New" panose="02070309020205020404" pitchFamily="49" charset="0"/>
                <a:ea typeface="Calibri" panose="020F0502020204030204" pitchFamily="34" charset="0"/>
                <a:cs typeface="Times New Roman" panose="02020603050405020304" pitchFamily="18" charset="0"/>
              </a:rPr>
              <a:t>\n</a:t>
            </a:r>
            <a:r>
              <a:rPr lang="en-US" sz="2400" dirty="0">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24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a:effectLst/>
                <a:latin typeface="Courier New" panose="02070309020205020404" pitchFamily="49" charset="0"/>
                <a:ea typeface="Calibri" panose="020F0502020204030204" pitchFamily="34" charset="0"/>
                <a:cs typeface="Times New Roman" panose="02020603050405020304" pitchFamily="18" charset="0"/>
              </a:rPr>
              <a:t>       condition,</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a:effectLst/>
                <a:latin typeface="Courier New" panose="02070309020205020404" pitchFamily="49" charset="0"/>
                <a:ea typeface="Calibri" panose="020F0502020204030204" pitchFamily="34" charset="0"/>
                <a:cs typeface="Times New Roman" panose="02020603050405020304" pitchFamily="18" charset="0"/>
              </a:rPr>
              <a:t>       message);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a:effectLst/>
                <a:latin typeface="Courier New" panose="02070309020205020404" pitchFamily="49" charset="0"/>
                <a:ea typeface="Calibri" panose="020F0502020204030204" pitchFamily="34" charset="0"/>
                <a:cs typeface="Times New Roman" panose="02020603050405020304" pitchFamily="18" charset="0"/>
              </a:rPr>
              <a:t>     exit( EXIT_FAILURE );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a:effectLst/>
                <a:latin typeface="Courier New" panose="02070309020205020404" pitchFamily="49" charset="0"/>
                <a:ea typeface="Calibri" panose="020F0502020204030204" pitchFamily="34" charset="0"/>
                <a:cs typeface="Times New Roman" panose="02020603050405020304" pitchFamily="18" charset="0"/>
              </a:rPr>
              <a:t>   }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400" dirty="0" smtClean="0">
                <a:effectLst/>
                <a:latin typeface="Courier New" panose="02070309020205020404" pitchFamily="49" charset="0"/>
                <a:ea typeface="Calibri" panose="020F0502020204030204" pitchFamily="34" charset="0"/>
                <a:cs typeface="Times New Roman" panose="02020603050405020304" pitchFamily="18" charset="0"/>
              </a:rPr>
              <a:t>}</a:t>
            </a:r>
          </a:p>
          <a:p>
            <a:pPr>
              <a:lnSpc>
                <a:spcPct val="107000"/>
              </a:lnSpc>
            </a:pPr>
            <a:r>
              <a:rPr lang="en-US" altLang="en-US" sz="2400" dirty="0" smtClean="0"/>
              <a:t>#</a:t>
            </a:r>
            <a:r>
              <a:rPr lang="en-US" altLang="en-US" sz="2400" dirty="0" err="1" smtClean="0"/>
              <a:t>endif</a:t>
            </a:r>
            <a:r>
              <a:rPr lang="en-US" altLang="en-US" sz="2400" dirty="0" smtClean="0"/>
              <a:t> </a:t>
            </a:r>
          </a:p>
        </p:txBody>
      </p:sp>
      <p:sp>
        <p:nvSpPr>
          <p:cNvPr id="3" name="Slide Number Placeholder 2">
            <a:extLst>
              <a:ext uri="{FF2B5EF4-FFF2-40B4-BE49-F238E27FC236}">
                <a16:creationId xmlns="" xmlns:a16="http://schemas.microsoft.com/office/drawing/2014/main" id="{7CC523E3-D727-4036-84D7-7F5B6DA12447}"/>
              </a:ext>
            </a:extLst>
          </p:cNvPr>
          <p:cNvSpPr>
            <a:spLocks noGrp="1"/>
          </p:cNvSpPr>
          <p:nvPr>
            <p:ph type="sldNum" sz="quarter" idx="12"/>
          </p:nvPr>
        </p:nvSpPr>
        <p:spPr/>
        <p:txBody>
          <a:bodyPr/>
          <a:lstStyle/>
          <a:p>
            <a:fld id="{11F88B7E-86B8-4862-842E-2DB840C1EC76}" type="slidenum">
              <a:rPr lang="zh-CN" altLang="en-US" smtClean="0"/>
              <a:pPr/>
              <a:t>23</a:t>
            </a:fld>
            <a:endParaRPr lang="zh-CN" altLang="en-US"/>
          </a:p>
        </p:txBody>
      </p:sp>
    </p:spTree>
    <p:extLst>
      <p:ext uri="{BB962C8B-B14F-4D97-AF65-F5344CB8AC3E}">
        <p14:creationId xmlns="" xmlns:p14="http://schemas.microsoft.com/office/powerpoint/2010/main" val="30846977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Sử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dụng</a:t>
            </a:r>
            <a:r>
              <a:rPr lang="en-US" altLang="zh-CN" sz="3200" b="1" dirty="0">
                <a:latin typeface="Linh AvantGarde" panose="02000603030000020004" pitchFamily="2" charset="0"/>
              </a:rPr>
              <a:t> Assertion</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a:bodyPr>
          <a:lstStyle/>
          <a:p>
            <a:r>
              <a:rPr lang="en-US" dirty="0" err="1"/>
              <a:t>Bẫy</a:t>
            </a:r>
            <a:r>
              <a:rPr lang="en-US" dirty="0"/>
              <a:t> </a:t>
            </a:r>
            <a:r>
              <a:rPr lang="en-US" dirty="0" err="1"/>
              <a:t>lỗi</a:t>
            </a:r>
            <a:r>
              <a:rPr lang="en-US" dirty="0"/>
              <a:t> </a:t>
            </a:r>
            <a:r>
              <a:rPr lang="en-US" dirty="0" err="1"/>
              <a:t>cho</a:t>
            </a:r>
            <a:r>
              <a:rPr lang="en-US" dirty="0"/>
              <a:t> </a:t>
            </a:r>
            <a:r>
              <a:rPr lang="en-US" dirty="0" err="1"/>
              <a:t>những</a:t>
            </a:r>
            <a:r>
              <a:rPr lang="en-US" dirty="0"/>
              <a:t> </a:t>
            </a:r>
            <a:r>
              <a:rPr lang="en-US" dirty="0" err="1"/>
              <a:t>tình</a:t>
            </a:r>
            <a:r>
              <a:rPr lang="en-US" dirty="0"/>
              <a:t> </a:t>
            </a:r>
            <a:r>
              <a:rPr lang="en-US" dirty="0" err="1"/>
              <a:t>huống</a:t>
            </a:r>
            <a:r>
              <a:rPr lang="en-US" dirty="0"/>
              <a:t> </a:t>
            </a:r>
            <a:r>
              <a:rPr lang="en-US" dirty="0" err="1"/>
              <a:t>lường</a:t>
            </a:r>
            <a:r>
              <a:rPr lang="en-US" dirty="0"/>
              <a:t> </a:t>
            </a:r>
            <a:r>
              <a:rPr lang="en-US" dirty="0" err="1"/>
              <a:t>trước</a:t>
            </a:r>
            <a:r>
              <a:rPr lang="en-US" dirty="0"/>
              <a:t> (</a:t>
            </a:r>
            <a:r>
              <a:rPr lang="en-US" dirty="0" err="1"/>
              <a:t>sự</a:t>
            </a:r>
            <a:r>
              <a:rPr lang="en-US" dirty="0"/>
              <a:t> </a:t>
            </a:r>
            <a:r>
              <a:rPr lang="en-US" dirty="0" err="1"/>
              <a:t>kiện</a:t>
            </a:r>
            <a:r>
              <a:rPr lang="en-US" dirty="0"/>
              <a:t> ta </a:t>
            </a:r>
            <a:r>
              <a:rPr lang="en-US" dirty="0" err="1"/>
              <a:t>chờ</a:t>
            </a:r>
            <a:r>
              <a:rPr lang="en-US" dirty="0"/>
              <a:t> </a:t>
            </a:r>
            <a:r>
              <a:rPr lang="en-US" dirty="0" err="1"/>
              <a:t>đợi</a:t>
            </a:r>
            <a:r>
              <a:rPr lang="en-US" dirty="0"/>
              <a:t> </a:t>
            </a:r>
            <a:r>
              <a:rPr lang="en-US" dirty="0" err="1"/>
              <a:t>sẽ</a:t>
            </a:r>
            <a:r>
              <a:rPr lang="en-US" dirty="0"/>
              <a:t> </a:t>
            </a:r>
            <a:r>
              <a:rPr lang="en-US" dirty="0" err="1"/>
              <a:t>xảy</a:t>
            </a:r>
            <a:r>
              <a:rPr lang="en-US" dirty="0"/>
              <a:t> ra); </a:t>
            </a:r>
          </a:p>
          <a:p>
            <a:pPr lvl="1"/>
            <a:r>
              <a:rPr lang="en-US" dirty="0"/>
              <a:t>Error-handling: checks for bad input data </a:t>
            </a:r>
            <a:r>
              <a:rPr lang="en-US" dirty="0">
                <a:sym typeface="Wingdings" pitchFamily="2" charset="2"/>
              </a:rPr>
              <a:t> </a:t>
            </a:r>
            <a:r>
              <a:rPr lang="en-US" dirty="0" err="1"/>
              <a:t>Hướng</a:t>
            </a:r>
            <a:r>
              <a:rPr lang="en-US" dirty="0"/>
              <a:t> </a:t>
            </a:r>
            <a:r>
              <a:rPr lang="en-US" dirty="0" err="1"/>
              <a:t>tới</a:t>
            </a:r>
            <a:r>
              <a:rPr lang="en-US" dirty="0"/>
              <a:t> </a:t>
            </a:r>
            <a:r>
              <a:rPr lang="en-US" dirty="0" err="1"/>
              <a:t>việc</a:t>
            </a:r>
            <a:r>
              <a:rPr lang="en-US" dirty="0"/>
              <a:t> </a:t>
            </a:r>
            <a:r>
              <a:rPr lang="en-US" dirty="0" err="1"/>
              <a:t>xử</a:t>
            </a:r>
            <a:r>
              <a:rPr lang="en-US" dirty="0"/>
              <a:t> </a:t>
            </a:r>
            <a:r>
              <a:rPr lang="en-US" dirty="0" err="1"/>
              <a:t>lý</a:t>
            </a:r>
            <a:r>
              <a:rPr lang="en-US" dirty="0"/>
              <a:t> </a:t>
            </a:r>
            <a:r>
              <a:rPr lang="en-US" dirty="0" err="1"/>
              <a:t>lỗi</a:t>
            </a:r>
            <a:endParaRPr lang="en-US" dirty="0"/>
          </a:p>
          <a:p>
            <a:r>
              <a:rPr lang="en-US" dirty="0" err="1"/>
              <a:t>Dùng</a:t>
            </a:r>
            <a:r>
              <a:rPr lang="en-US" dirty="0"/>
              <a:t> assertions </a:t>
            </a:r>
            <a:r>
              <a:rPr lang="en-US" dirty="0" err="1"/>
              <a:t>cho</a:t>
            </a:r>
            <a:r>
              <a:rPr lang="en-US" dirty="0"/>
              <a:t> </a:t>
            </a:r>
            <a:r>
              <a:rPr lang="en-US" dirty="0" err="1"/>
              <a:t>các</a:t>
            </a:r>
            <a:r>
              <a:rPr lang="en-US" dirty="0"/>
              <a:t> </a:t>
            </a:r>
            <a:r>
              <a:rPr lang="en-US" dirty="0" err="1"/>
              <a:t>tình</a:t>
            </a:r>
            <a:r>
              <a:rPr lang="en-US" dirty="0"/>
              <a:t> </a:t>
            </a:r>
            <a:r>
              <a:rPr lang="en-US" dirty="0" err="1"/>
              <a:t>huống</a:t>
            </a:r>
            <a:r>
              <a:rPr lang="en-US" dirty="0"/>
              <a:t> </a:t>
            </a:r>
            <a:r>
              <a:rPr lang="en-US" dirty="0" err="1"/>
              <a:t>không</a:t>
            </a:r>
            <a:r>
              <a:rPr lang="en-US" dirty="0"/>
              <a:t> </a:t>
            </a:r>
            <a:r>
              <a:rPr lang="en-US" dirty="0" err="1"/>
              <a:t>lường</a:t>
            </a:r>
            <a:r>
              <a:rPr lang="en-US" dirty="0"/>
              <a:t> </a:t>
            </a:r>
            <a:r>
              <a:rPr lang="en-US" dirty="0" err="1"/>
              <a:t>trước</a:t>
            </a:r>
            <a:r>
              <a:rPr lang="en-US" dirty="0"/>
              <a:t> (</a:t>
            </a:r>
            <a:r>
              <a:rPr lang="en-US" dirty="0" err="1"/>
              <a:t>sự</a:t>
            </a:r>
            <a:r>
              <a:rPr lang="en-US" dirty="0"/>
              <a:t> </a:t>
            </a:r>
            <a:r>
              <a:rPr lang="en-US" dirty="0" err="1"/>
              <a:t>kiện</a:t>
            </a:r>
            <a:r>
              <a:rPr lang="en-US" dirty="0"/>
              <a:t> </a:t>
            </a:r>
            <a:r>
              <a:rPr lang="en-US" dirty="0" err="1"/>
              <a:t>không</a:t>
            </a:r>
            <a:r>
              <a:rPr lang="en-US" dirty="0"/>
              <a:t> </a:t>
            </a:r>
            <a:r>
              <a:rPr lang="en-US" dirty="0" err="1"/>
              <a:t>mong</a:t>
            </a:r>
            <a:r>
              <a:rPr lang="en-US" dirty="0"/>
              <a:t> </a:t>
            </a:r>
            <a:r>
              <a:rPr lang="en-US" dirty="0" err="1"/>
              <a:t>đợi</a:t>
            </a:r>
            <a:r>
              <a:rPr lang="en-US" dirty="0"/>
              <a:t> </a:t>
            </a:r>
            <a:r>
              <a:rPr lang="en-US" dirty="0" err="1"/>
              <a:t>xảy</a:t>
            </a:r>
            <a:r>
              <a:rPr lang="en-US" dirty="0"/>
              <a:t> ra </a:t>
            </a:r>
            <a:r>
              <a:rPr lang="en-US" dirty="0" err="1"/>
              <a:t>hoặc</a:t>
            </a:r>
            <a:r>
              <a:rPr lang="en-US" dirty="0"/>
              <a:t> </a:t>
            </a:r>
            <a:r>
              <a:rPr lang="en-US" dirty="0" err="1"/>
              <a:t>không</a:t>
            </a:r>
            <a:r>
              <a:rPr lang="en-US" dirty="0"/>
              <a:t> bao </a:t>
            </a:r>
            <a:r>
              <a:rPr lang="en-US" dirty="0" err="1"/>
              <a:t>giờ</a:t>
            </a:r>
            <a:r>
              <a:rPr lang="en-US" dirty="0"/>
              <a:t> </a:t>
            </a:r>
            <a:r>
              <a:rPr lang="en-US" dirty="0" err="1"/>
              <a:t>xảy</a:t>
            </a:r>
            <a:r>
              <a:rPr lang="en-US" dirty="0"/>
              <a:t> ra)</a:t>
            </a:r>
          </a:p>
          <a:p>
            <a:pPr lvl="1"/>
            <a:r>
              <a:rPr lang="en-US" dirty="0"/>
              <a:t>Assertions : check for bugs in the code </a:t>
            </a:r>
            <a:r>
              <a:rPr lang="en-US" dirty="0">
                <a:sym typeface="Wingdings" pitchFamily="2" charset="2"/>
              </a:rPr>
              <a:t> </a:t>
            </a:r>
            <a:r>
              <a:rPr lang="en-US" dirty="0" err="1"/>
              <a:t>hướng</a:t>
            </a:r>
            <a:r>
              <a:rPr lang="en-US" dirty="0"/>
              <a:t> </a:t>
            </a:r>
            <a:r>
              <a:rPr lang="en-US" dirty="0" err="1"/>
              <a:t>đến</a:t>
            </a:r>
            <a:r>
              <a:rPr lang="en-US" dirty="0"/>
              <a:t> </a:t>
            </a:r>
            <a:r>
              <a:rPr lang="en-US" dirty="0" err="1"/>
              <a:t>việc</a:t>
            </a:r>
            <a:r>
              <a:rPr lang="en-US" dirty="0"/>
              <a:t> </a:t>
            </a:r>
            <a:r>
              <a:rPr lang="en-US" dirty="0" err="1"/>
              <a:t>hiệu</a:t>
            </a:r>
            <a:r>
              <a:rPr lang="en-US" dirty="0"/>
              <a:t> </a:t>
            </a:r>
            <a:r>
              <a:rPr lang="en-US" dirty="0" err="1"/>
              <a:t>chỉnh</a:t>
            </a:r>
            <a:r>
              <a:rPr lang="en-US" dirty="0"/>
              <a:t> </a:t>
            </a:r>
            <a:r>
              <a:rPr lang="en-US" dirty="0" err="1"/>
              <a:t>chương</a:t>
            </a:r>
            <a:r>
              <a:rPr lang="en-US" dirty="0"/>
              <a:t> </a:t>
            </a:r>
            <a:r>
              <a:rPr lang="en-US" dirty="0" err="1"/>
              <a:t>trình</a:t>
            </a:r>
            <a:r>
              <a:rPr lang="en-US" dirty="0"/>
              <a:t>, </a:t>
            </a:r>
            <a:r>
              <a:rPr lang="en-US" dirty="0" err="1"/>
              <a:t>tạo</a:t>
            </a:r>
            <a:r>
              <a:rPr lang="en-US" dirty="0"/>
              <a:t> ra </a:t>
            </a:r>
            <a:r>
              <a:rPr lang="en-US" dirty="0" err="1"/>
              <a:t>phiên</a:t>
            </a:r>
            <a:r>
              <a:rPr lang="en-US" dirty="0"/>
              <a:t> </a:t>
            </a:r>
            <a:r>
              <a:rPr lang="en-US" dirty="0" err="1"/>
              <a:t>bản</a:t>
            </a:r>
            <a:r>
              <a:rPr lang="en-US" dirty="0"/>
              <a:t> </a:t>
            </a:r>
            <a:r>
              <a:rPr lang="en-US" dirty="0" err="1"/>
              <a:t>mới</a:t>
            </a:r>
            <a:r>
              <a:rPr lang="en-US" dirty="0"/>
              <a:t> </a:t>
            </a:r>
            <a:r>
              <a:rPr lang="en-US" dirty="0" err="1"/>
              <a:t>của</a:t>
            </a:r>
            <a:r>
              <a:rPr lang="en-US" dirty="0"/>
              <a:t> </a:t>
            </a:r>
            <a:r>
              <a:rPr lang="en-US" dirty="0" err="1"/>
              <a:t>chương</a:t>
            </a:r>
            <a:r>
              <a:rPr lang="en-US" dirty="0"/>
              <a:t> </a:t>
            </a:r>
            <a:r>
              <a:rPr lang="en-US" dirty="0" err="1"/>
              <a:t>trình</a:t>
            </a:r>
            <a:endParaRPr lang="en-US" dirty="0"/>
          </a:p>
          <a:p>
            <a:r>
              <a:rPr lang="en-US" dirty="0" err="1"/>
              <a:t>Tránh</a:t>
            </a:r>
            <a:r>
              <a:rPr lang="en-US" dirty="0"/>
              <a:t> </a:t>
            </a:r>
            <a:r>
              <a:rPr lang="en-US" dirty="0" err="1"/>
              <a:t>đưa</a:t>
            </a:r>
            <a:r>
              <a:rPr lang="en-US" dirty="0"/>
              <a:t> code </a:t>
            </a:r>
            <a:r>
              <a:rPr lang="en-US" dirty="0" err="1"/>
              <a:t>xử</a:t>
            </a:r>
            <a:r>
              <a:rPr lang="en-US" dirty="0"/>
              <a:t> </a:t>
            </a:r>
            <a:r>
              <a:rPr lang="en-US" dirty="0" err="1"/>
              <a:t>lý</a:t>
            </a:r>
            <a:r>
              <a:rPr lang="en-US" dirty="0"/>
              <a:t> </a:t>
            </a:r>
            <a:r>
              <a:rPr lang="en-US" dirty="0" err="1"/>
              <a:t>vào</a:t>
            </a:r>
            <a:r>
              <a:rPr lang="en-US" dirty="0"/>
              <a:t> </a:t>
            </a:r>
            <a:r>
              <a:rPr lang="en-US" dirty="0" err="1"/>
              <a:t>trong</a:t>
            </a:r>
            <a:r>
              <a:rPr lang="en-US" dirty="0"/>
              <a:t> assertions</a:t>
            </a:r>
          </a:p>
          <a:p>
            <a:pPr lvl="1"/>
            <a:r>
              <a:rPr lang="en-US" dirty="0" err="1"/>
              <a:t>Điều</a:t>
            </a:r>
            <a:r>
              <a:rPr lang="en-US" dirty="0"/>
              <a:t> </a:t>
            </a:r>
            <a:r>
              <a:rPr lang="en-US" dirty="0" err="1"/>
              <a:t>gì</a:t>
            </a:r>
            <a:r>
              <a:rPr lang="en-US" dirty="0"/>
              <a:t> </a:t>
            </a:r>
            <a:r>
              <a:rPr lang="en-US" dirty="0" err="1"/>
              <a:t>xảy</a:t>
            </a:r>
            <a:r>
              <a:rPr lang="en-US" dirty="0"/>
              <a:t> ra </a:t>
            </a:r>
            <a:r>
              <a:rPr lang="en-US" dirty="0" err="1"/>
              <a:t>khi</a:t>
            </a:r>
            <a:r>
              <a:rPr lang="en-US" dirty="0"/>
              <a:t> ta turn off the assertions ?</a:t>
            </a:r>
          </a:p>
        </p:txBody>
      </p:sp>
      <p:sp>
        <p:nvSpPr>
          <p:cNvPr id="4" name="Slide Number Placeholder 3">
            <a:extLst>
              <a:ext uri="{FF2B5EF4-FFF2-40B4-BE49-F238E27FC236}">
                <a16:creationId xmlns="" xmlns:a16="http://schemas.microsoft.com/office/drawing/2014/main" id="{9E18F233-3EC1-4FD5-9A2C-64E0712173EC}"/>
              </a:ext>
            </a:extLst>
          </p:cNvPr>
          <p:cNvSpPr>
            <a:spLocks noGrp="1"/>
          </p:cNvSpPr>
          <p:nvPr>
            <p:ph type="sldNum" sz="quarter" idx="12"/>
          </p:nvPr>
        </p:nvSpPr>
        <p:spPr/>
        <p:txBody>
          <a:bodyPr/>
          <a:lstStyle/>
          <a:p>
            <a:fld id="{11F88B7E-86B8-4862-842E-2DB840C1EC76}" type="slidenum">
              <a:rPr lang="zh-CN" altLang="en-US" smtClean="0"/>
              <a:pPr/>
              <a:t>24</a:t>
            </a:fld>
            <a:endParaRPr lang="zh-CN" altLang="en-US"/>
          </a:p>
        </p:txBody>
      </p:sp>
    </p:spTree>
    <p:extLst>
      <p:ext uri="{BB962C8B-B14F-4D97-AF65-F5344CB8AC3E}">
        <p14:creationId xmlns="" xmlns:p14="http://schemas.microsoft.com/office/powerpoint/2010/main" val="63124012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Sử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dụng</a:t>
            </a:r>
            <a:r>
              <a:rPr lang="en-US" altLang="zh-CN" sz="3200" b="1" dirty="0">
                <a:latin typeface="Linh AvantGarde" panose="02000603030000020004" pitchFamily="2" charset="0"/>
              </a:rPr>
              <a:t> Assertion</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fontScale="92500" lnSpcReduction="10000"/>
          </a:bodyPr>
          <a:lstStyle/>
          <a:p>
            <a:r>
              <a:rPr lang="en-US" dirty="0" err="1"/>
              <a:t>Các</a:t>
            </a:r>
            <a:r>
              <a:rPr lang="en-US" dirty="0"/>
              <a:t> </a:t>
            </a:r>
            <a:r>
              <a:rPr lang="en-US" dirty="0" err="1"/>
              <a:t>chương</a:t>
            </a:r>
            <a:r>
              <a:rPr lang="en-US" dirty="0"/>
              <a:t> </a:t>
            </a:r>
            <a:r>
              <a:rPr lang="en-US" dirty="0" err="1"/>
              <a:t>trình</a:t>
            </a:r>
            <a:r>
              <a:rPr lang="en-US" dirty="0"/>
              <a:t> </a:t>
            </a:r>
            <a:r>
              <a:rPr lang="en-US" dirty="0" err="1"/>
              <a:t>lớn</a:t>
            </a:r>
            <a:r>
              <a:rPr lang="en-US" dirty="0"/>
              <a:t>: </a:t>
            </a:r>
          </a:p>
          <a:p>
            <a:pPr lvl="1"/>
            <a:r>
              <a:rPr lang="en-US" dirty="0" err="1"/>
              <a:t>trước</a:t>
            </a:r>
            <a:r>
              <a:rPr lang="en-US" dirty="0"/>
              <a:t> </a:t>
            </a:r>
            <a:r>
              <a:rPr lang="en-US" dirty="0" err="1"/>
              <a:t>tiên</a:t>
            </a:r>
            <a:r>
              <a:rPr lang="en-US" dirty="0"/>
              <a:t> </a:t>
            </a:r>
            <a:r>
              <a:rPr lang="en-US" dirty="0" err="1"/>
              <a:t>xác</a:t>
            </a:r>
            <a:r>
              <a:rPr lang="en-US" dirty="0"/>
              <a:t> </a:t>
            </a:r>
            <a:r>
              <a:rPr lang="en-US" dirty="0" err="1"/>
              <a:t>nhận</a:t>
            </a:r>
            <a:r>
              <a:rPr lang="en-US" dirty="0"/>
              <a:t> </a:t>
            </a:r>
            <a:r>
              <a:rPr lang="en-US" dirty="0" err="1"/>
              <a:t>lỗi</a:t>
            </a:r>
            <a:r>
              <a:rPr lang="en-US" dirty="0"/>
              <a:t> (</a:t>
            </a:r>
            <a:r>
              <a:rPr lang="en-US" dirty="0" err="1"/>
              <a:t>dùng</a:t>
            </a:r>
            <a:r>
              <a:rPr lang="en-US" dirty="0"/>
              <a:t> assertion), </a:t>
            </a:r>
          </a:p>
          <a:p>
            <a:pPr lvl="1"/>
            <a:r>
              <a:rPr lang="en-US" dirty="0" err="1"/>
              <a:t>sau</a:t>
            </a:r>
            <a:r>
              <a:rPr lang="en-US" dirty="0"/>
              <a:t> </a:t>
            </a:r>
            <a:r>
              <a:rPr lang="en-US" dirty="0" err="1"/>
              <a:t>đó</a:t>
            </a:r>
            <a:r>
              <a:rPr lang="en-US" dirty="0"/>
              <a:t> </a:t>
            </a:r>
            <a:r>
              <a:rPr lang="en-US" dirty="0" err="1"/>
              <a:t>bẫy</a:t>
            </a:r>
            <a:r>
              <a:rPr lang="en-US" dirty="0"/>
              <a:t> </a:t>
            </a:r>
            <a:r>
              <a:rPr lang="en-US" dirty="0" err="1"/>
              <a:t>lỗi</a:t>
            </a:r>
            <a:r>
              <a:rPr lang="en-US" dirty="0"/>
              <a:t> (</a:t>
            </a:r>
            <a:r>
              <a:rPr lang="en-US" dirty="0" err="1"/>
              <a:t>dùng</a:t>
            </a:r>
            <a:r>
              <a:rPr lang="en-US" dirty="0"/>
              <a:t> error-handling)</a:t>
            </a:r>
          </a:p>
          <a:p>
            <a:r>
              <a:rPr lang="en-US" dirty="0" err="1"/>
              <a:t>Nguyên</a:t>
            </a:r>
            <a:r>
              <a:rPr lang="en-US" dirty="0"/>
              <a:t> </a:t>
            </a:r>
            <a:r>
              <a:rPr lang="en-US" dirty="0" err="1"/>
              <a:t>nhân</a:t>
            </a:r>
            <a:r>
              <a:rPr lang="en-US" dirty="0"/>
              <a:t> </a:t>
            </a:r>
            <a:r>
              <a:rPr lang="en-US" dirty="0" err="1"/>
              <a:t>gây</a:t>
            </a:r>
            <a:r>
              <a:rPr lang="en-US" dirty="0"/>
              <a:t> </a:t>
            </a:r>
            <a:r>
              <a:rPr lang="en-US" dirty="0" err="1"/>
              <a:t>lỗi</a:t>
            </a:r>
            <a:r>
              <a:rPr lang="en-US" dirty="0"/>
              <a:t> </a:t>
            </a:r>
            <a:r>
              <a:rPr lang="en-US" dirty="0" err="1"/>
              <a:t>đã</a:t>
            </a:r>
            <a:r>
              <a:rPr lang="en-US" dirty="0"/>
              <a:t> </a:t>
            </a:r>
            <a:r>
              <a:rPr lang="en-US" dirty="0" err="1"/>
              <a:t>được</a:t>
            </a:r>
            <a:r>
              <a:rPr lang="en-US" dirty="0"/>
              <a:t> </a:t>
            </a:r>
            <a:r>
              <a:rPr lang="en-US" dirty="0" err="1"/>
              <a:t>xác</a:t>
            </a:r>
            <a:r>
              <a:rPr lang="en-US" dirty="0"/>
              <a:t> </a:t>
            </a:r>
            <a:r>
              <a:rPr lang="en-US" dirty="0" err="1"/>
              <a:t>định</a:t>
            </a:r>
            <a:r>
              <a:rPr lang="en-US" dirty="0"/>
              <a:t>: </a:t>
            </a:r>
          </a:p>
          <a:p>
            <a:pPr lvl="1"/>
            <a:r>
              <a:rPr lang="en-US" dirty="0" err="1"/>
              <a:t>hoặc</a:t>
            </a:r>
            <a:r>
              <a:rPr lang="en-US" dirty="0"/>
              <a:t> </a:t>
            </a:r>
            <a:r>
              <a:rPr lang="en-US" dirty="0" err="1"/>
              <a:t>dùng</a:t>
            </a:r>
            <a:r>
              <a:rPr lang="en-US" dirty="0"/>
              <a:t> assertion, </a:t>
            </a:r>
            <a:r>
              <a:rPr lang="en-US" dirty="0" err="1"/>
              <a:t>hoặc</a:t>
            </a:r>
            <a:r>
              <a:rPr lang="en-US" dirty="0"/>
              <a:t> </a:t>
            </a:r>
            <a:r>
              <a:rPr lang="en-US" dirty="0" err="1"/>
              <a:t>dùng</a:t>
            </a:r>
            <a:r>
              <a:rPr lang="en-US" dirty="0"/>
              <a:t> error-handling, </a:t>
            </a:r>
          </a:p>
          <a:p>
            <a:pPr lvl="1"/>
            <a:r>
              <a:rPr lang="en-US" dirty="0" err="1"/>
              <a:t>không</a:t>
            </a:r>
            <a:r>
              <a:rPr lang="en-US" dirty="0"/>
              <a:t> </a:t>
            </a:r>
            <a:r>
              <a:rPr lang="en-US" dirty="0" err="1"/>
              <a:t>dùng</a:t>
            </a:r>
            <a:r>
              <a:rPr lang="en-US" dirty="0"/>
              <a:t> </a:t>
            </a:r>
            <a:r>
              <a:rPr lang="en-US" dirty="0" err="1"/>
              <a:t>cả</a:t>
            </a:r>
            <a:r>
              <a:rPr lang="en-US" dirty="0"/>
              <a:t> 2 </a:t>
            </a:r>
            <a:r>
              <a:rPr lang="en-US" dirty="0" err="1"/>
              <a:t>cùng</a:t>
            </a:r>
            <a:r>
              <a:rPr lang="en-US" dirty="0"/>
              <a:t> </a:t>
            </a:r>
            <a:r>
              <a:rPr lang="en-US" dirty="0" err="1"/>
              <a:t>lúc</a:t>
            </a:r>
            <a:endParaRPr lang="en-US" dirty="0"/>
          </a:p>
          <a:p>
            <a:r>
              <a:rPr lang="en-US" dirty="0" err="1"/>
              <a:t>Các</a:t>
            </a:r>
            <a:r>
              <a:rPr lang="en-US" dirty="0"/>
              <a:t> </a:t>
            </a:r>
            <a:r>
              <a:rPr lang="en-US" dirty="0" err="1"/>
              <a:t>chương</a:t>
            </a:r>
            <a:r>
              <a:rPr lang="en-US" dirty="0"/>
              <a:t> </a:t>
            </a:r>
            <a:r>
              <a:rPr lang="en-US" dirty="0" err="1"/>
              <a:t>trình</a:t>
            </a:r>
            <a:r>
              <a:rPr lang="en-US" dirty="0"/>
              <a:t> </a:t>
            </a:r>
            <a:r>
              <a:rPr lang="en-US" dirty="0" err="1"/>
              <a:t>cực</a:t>
            </a:r>
            <a:r>
              <a:rPr lang="en-US" dirty="0"/>
              <a:t> </a:t>
            </a:r>
            <a:r>
              <a:rPr lang="en-US" dirty="0" err="1"/>
              <a:t>lớn</a:t>
            </a:r>
            <a:r>
              <a:rPr lang="en-US" dirty="0"/>
              <a:t>, </a:t>
            </a:r>
            <a:r>
              <a:rPr lang="en-US" dirty="0" err="1"/>
              <a:t>nhiều</a:t>
            </a:r>
            <a:r>
              <a:rPr lang="en-US" dirty="0"/>
              <a:t> </a:t>
            </a:r>
            <a:r>
              <a:rPr lang="en-US" dirty="0" err="1"/>
              <a:t>người</a:t>
            </a:r>
            <a:r>
              <a:rPr lang="en-US" dirty="0"/>
              <a:t> </a:t>
            </a:r>
            <a:r>
              <a:rPr lang="en-US" dirty="0" err="1"/>
              <a:t>cùng</a:t>
            </a:r>
            <a:r>
              <a:rPr lang="en-US" dirty="0"/>
              <a:t> </a:t>
            </a:r>
            <a:r>
              <a:rPr lang="en-US" dirty="0" err="1"/>
              <a:t>phát</a:t>
            </a:r>
            <a:r>
              <a:rPr lang="en-US" dirty="0"/>
              <a:t> </a:t>
            </a:r>
            <a:r>
              <a:rPr lang="en-US" dirty="0" err="1"/>
              <a:t>triển</a:t>
            </a:r>
            <a:r>
              <a:rPr lang="en-US" dirty="0"/>
              <a:t> </a:t>
            </a:r>
            <a:r>
              <a:rPr lang="en-US" dirty="0" err="1"/>
              <a:t>trong</a:t>
            </a:r>
            <a:r>
              <a:rPr lang="en-US" dirty="0"/>
              <a:t> </a:t>
            </a:r>
            <a:r>
              <a:rPr lang="en-US" dirty="0" err="1"/>
              <a:t>thời</a:t>
            </a:r>
            <a:r>
              <a:rPr lang="en-US" dirty="0"/>
              <a:t> </a:t>
            </a:r>
            <a:r>
              <a:rPr lang="en-US" dirty="0" err="1"/>
              <a:t>gian</a:t>
            </a:r>
            <a:r>
              <a:rPr lang="en-US" dirty="0"/>
              <a:t> 5-10 </a:t>
            </a:r>
            <a:r>
              <a:rPr lang="en-US" dirty="0" err="1"/>
              <a:t>năm</a:t>
            </a:r>
            <a:r>
              <a:rPr lang="en-US" dirty="0"/>
              <a:t>, </a:t>
            </a:r>
            <a:r>
              <a:rPr lang="en-US" dirty="0" err="1"/>
              <a:t>hoặc</a:t>
            </a:r>
            <a:r>
              <a:rPr lang="en-US" dirty="0"/>
              <a:t> </a:t>
            </a:r>
            <a:r>
              <a:rPr lang="en-US" dirty="0" err="1"/>
              <a:t>hơn</a:t>
            </a:r>
            <a:r>
              <a:rPr lang="en-US" dirty="0"/>
              <a:t> </a:t>
            </a:r>
            <a:r>
              <a:rPr lang="en-US" dirty="0" err="1"/>
              <a:t>nữa</a:t>
            </a:r>
            <a:r>
              <a:rPr lang="en-US" dirty="0"/>
              <a:t>?</a:t>
            </a:r>
          </a:p>
          <a:p>
            <a:pPr lvl="1"/>
            <a:r>
              <a:rPr lang="en-US" dirty="0" err="1"/>
              <a:t>Cả</a:t>
            </a:r>
            <a:r>
              <a:rPr lang="en-US" dirty="0"/>
              <a:t> assertions </a:t>
            </a:r>
            <a:r>
              <a:rPr lang="en-US" dirty="0" err="1"/>
              <a:t>và</a:t>
            </a:r>
            <a:r>
              <a:rPr lang="en-US" dirty="0"/>
              <a:t> error handling code </a:t>
            </a:r>
            <a:r>
              <a:rPr lang="en-US" dirty="0" err="1"/>
              <a:t>có</a:t>
            </a:r>
            <a:r>
              <a:rPr lang="en-US" dirty="0"/>
              <a:t> </a:t>
            </a:r>
            <a:r>
              <a:rPr lang="en-US" dirty="0" err="1"/>
              <a:t>thể</a:t>
            </a:r>
            <a:r>
              <a:rPr lang="en-US" dirty="0"/>
              <a:t> </a:t>
            </a:r>
            <a:r>
              <a:rPr lang="en-US" dirty="0" err="1"/>
              <a:t>đc</a:t>
            </a:r>
            <a:r>
              <a:rPr lang="en-US" dirty="0"/>
              <a:t> </a:t>
            </a:r>
            <a:r>
              <a:rPr lang="en-US" dirty="0" err="1"/>
              <a:t>dùng</a:t>
            </a:r>
            <a:r>
              <a:rPr lang="en-US" dirty="0"/>
              <a:t> </a:t>
            </a:r>
            <a:r>
              <a:rPr lang="en-US" dirty="0" err="1"/>
              <a:t>cho</a:t>
            </a:r>
            <a:r>
              <a:rPr lang="en-US" dirty="0"/>
              <a:t> </a:t>
            </a:r>
            <a:r>
              <a:rPr lang="en-US" dirty="0" err="1"/>
              <a:t>cùng</a:t>
            </a:r>
            <a:r>
              <a:rPr lang="en-US" dirty="0"/>
              <a:t> </a:t>
            </a:r>
            <a:r>
              <a:rPr lang="en-US" dirty="0" err="1"/>
              <a:t>một</a:t>
            </a:r>
            <a:r>
              <a:rPr lang="en-US" dirty="0"/>
              <a:t> </a:t>
            </a:r>
            <a:r>
              <a:rPr lang="en-US" dirty="0" err="1"/>
              <a:t>lỗi</a:t>
            </a:r>
            <a:r>
              <a:rPr lang="en-US" dirty="0"/>
              <a:t>. </a:t>
            </a:r>
          </a:p>
          <a:p>
            <a:pPr lvl="1"/>
            <a:r>
              <a:rPr lang="en-US" dirty="0" err="1"/>
              <a:t>Ví</a:t>
            </a:r>
            <a:r>
              <a:rPr lang="en-US" dirty="0"/>
              <a:t> </a:t>
            </a:r>
            <a:r>
              <a:rPr lang="en-US" dirty="0" err="1"/>
              <a:t>dụ</a:t>
            </a:r>
            <a:r>
              <a:rPr lang="en-US" dirty="0"/>
              <a:t> </a:t>
            </a:r>
            <a:r>
              <a:rPr lang="en-US" dirty="0" err="1"/>
              <a:t>trong</a:t>
            </a:r>
            <a:r>
              <a:rPr lang="en-US" dirty="0"/>
              <a:t> source code </a:t>
            </a:r>
            <a:r>
              <a:rPr lang="en-US" dirty="0" err="1"/>
              <a:t>cho</a:t>
            </a:r>
            <a:r>
              <a:rPr lang="en-US" dirty="0"/>
              <a:t> Microsoft Word, </a:t>
            </a:r>
            <a:r>
              <a:rPr lang="en-US" dirty="0" err="1"/>
              <a:t>những</a:t>
            </a:r>
            <a:r>
              <a:rPr lang="en-US" dirty="0"/>
              <a:t> </a:t>
            </a:r>
            <a:r>
              <a:rPr lang="en-US" dirty="0" err="1"/>
              <a:t>điều</a:t>
            </a:r>
            <a:r>
              <a:rPr lang="en-US" dirty="0"/>
              <a:t> </a:t>
            </a:r>
            <a:r>
              <a:rPr lang="en-US" dirty="0" err="1"/>
              <a:t>kiện</a:t>
            </a:r>
            <a:r>
              <a:rPr lang="en-US" dirty="0"/>
              <a:t> </a:t>
            </a:r>
            <a:r>
              <a:rPr lang="en-US" dirty="0" err="1"/>
              <a:t>luôn</a:t>
            </a:r>
            <a:r>
              <a:rPr lang="en-US" dirty="0"/>
              <a:t> </a:t>
            </a:r>
            <a:r>
              <a:rPr lang="en-US" dirty="0" err="1"/>
              <a:t>trả</a:t>
            </a:r>
            <a:r>
              <a:rPr lang="en-US" dirty="0"/>
              <a:t> </a:t>
            </a:r>
            <a:r>
              <a:rPr lang="en-US" dirty="0" err="1"/>
              <a:t>về</a:t>
            </a:r>
            <a:r>
              <a:rPr lang="en-US" dirty="0"/>
              <a:t> true </a:t>
            </a:r>
            <a:r>
              <a:rPr lang="en-US" dirty="0" err="1"/>
              <a:t>thì</a:t>
            </a:r>
            <a:r>
              <a:rPr lang="en-US" dirty="0"/>
              <a:t> </a:t>
            </a:r>
            <a:r>
              <a:rPr lang="en-US" dirty="0" err="1"/>
              <a:t>đc</a:t>
            </a:r>
            <a:r>
              <a:rPr lang="en-US" dirty="0"/>
              <a:t> </a:t>
            </a:r>
            <a:r>
              <a:rPr lang="en-US" dirty="0" err="1"/>
              <a:t>dùng</a:t>
            </a:r>
            <a:r>
              <a:rPr lang="en-US" dirty="0"/>
              <a:t> assertion, </a:t>
            </a:r>
            <a:r>
              <a:rPr lang="en-US" dirty="0" err="1"/>
              <a:t>nhưng</a:t>
            </a:r>
            <a:r>
              <a:rPr lang="en-US" dirty="0"/>
              <a:t> </a:t>
            </a:r>
            <a:r>
              <a:rPr lang="en-US" dirty="0" err="1"/>
              <a:t>đồng</a:t>
            </a:r>
            <a:r>
              <a:rPr lang="en-US" dirty="0"/>
              <a:t> </a:t>
            </a:r>
            <a:r>
              <a:rPr lang="en-US" dirty="0" err="1"/>
              <a:t>thời</a:t>
            </a:r>
            <a:r>
              <a:rPr lang="en-US" dirty="0"/>
              <a:t> </a:t>
            </a:r>
            <a:r>
              <a:rPr lang="en-US" dirty="0" err="1"/>
              <a:t>cũng</a:t>
            </a:r>
            <a:r>
              <a:rPr lang="en-US" dirty="0"/>
              <a:t> </a:t>
            </a:r>
            <a:r>
              <a:rPr lang="en-US" dirty="0" err="1"/>
              <a:t>đc</a:t>
            </a:r>
            <a:r>
              <a:rPr lang="en-US" dirty="0"/>
              <a:t> </a:t>
            </a:r>
            <a:r>
              <a:rPr lang="en-US" dirty="0" err="1"/>
              <a:t>xử</a:t>
            </a:r>
            <a:r>
              <a:rPr lang="en-US" dirty="0"/>
              <a:t> </a:t>
            </a:r>
            <a:r>
              <a:rPr lang="en-US" dirty="0" err="1"/>
              <a:t>lý</a:t>
            </a:r>
            <a:r>
              <a:rPr lang="en-US" dirty="0"/>
              <a:t>. </a:t>
            </a:r>
          </a:p>
          <a:p>
            <a:pPr lvl="1"/>
            <a:r>
              <a:rPr lang="en-US" dirty="0"/>
              <a:t>Assertions </a:t>
            </a:r>
            <a:r>
              <a:rPr lang="en-US" dirty="0" err="1"/>
              <a:t>rất</a:t>
            </a:r>
            <a:r>
              <a:rPr lang="en-US" dirty="0"/>
              <a:t> </a:t>
            </a:r>
            <a:r>
              <a:rPr lang="en-US" dirty="0" err="1"/>
              <a:t>có</a:t>
            </a:r>
            <a:r>
              <a:rPr lang="en-US" dirty="0"/>
              <a:t> </a:t>
            </a:r>
            <a:r>
              <a:rPr lang="en-US" dirty="0" err="1"/>
              <a:t>lợi</a:t>
            </a:r>
            <a:r>
              <a:rPr lang="en-US" dirty="0"/>
              <a:t> </a:t>
            </a:r>
            <a:r>
              <a:rPr lang="en-US" dirty="0" err="1"/>
              <a:t>vì</a:t>
            </a:r>
            <a:r>
              <a:rPr lang="en-US" dirty="0"/>
              <a:t> </a:t>
            </a:r>
            <a:r>
              <a:rPr lang="en-US" dirty="0" err="1"/>
              <a:t>nó</a:t>
            </a:r>
            <a:r>
              <a:rPr lang="en-US" dirty="0"/>
              <a:t> </a:t>
            </a:r>
            <a:r>
              <a:rPr lang="en-US" dirty="0" err="1"/>
              <a:t>giúp</a:t>
            </a:r>
            <a:r>
              <a:rPr lang="en-US" dirty="0"/>
              <a:t> </a:t>
            </a:r>
            <a:r>
              <a:rPr lang="en-US" dirty="0" err="1"/>
              <a:t>loại</a:t>
            </a:r>
            <a:r>
              <a:rPr lang="en-US" dirty="0"/>
              <a:t> </a:t>
            </a:r>
            <a:r>
              <a:rPr lang="en-US" dirty="0" err="1"/>
              <a:t>bỏ</a:t>
            </a:r>
            <a:r>
              <a:rPr lang="en-US" dirty="0"/>
              <a:t> </a:t>
            </a:r>
            <a:r>
              <a:rPr lang="en-US" dirty="0" err="1"/>
              <a:t>rất</a:t>
            </a:r>
            <a:r>
              <a:rPr lang="en-US" dirty="0"/>
              <a:t> </a:t>
            </a:r>
            <a:r>
              <a:rPr lang="en-US" dirty="0" err="1"/>
              <a:t>nhiều</a:t>
            </a:r>
            <a:r>
              <a:rPr lang="en-US" dirty="0"/>
              <a:t> </a:t>
            </a:r>
            <a:r>
              <a:rPr lang="en-US" dirty="0" err="1"/>
              <a:t>lỗi</a:t>
            </a:r>
            <a:r>
              <a:rPr lang="en-US" dirty="0"/>
              <a:t> </a:t>
            </a:r>
            <a:r>
              <a:rPr lang="en-US" dirty="0" err="1"/>
              <a:t>trong</a:t>
            </a:r>
            <a:r>
              <a:rPr lang="en-US" dirty="0"/>
              <a:t> </a:t>
            </a:r>
            <a:r>
              <a:rPr lang="en-US" dirty="0" err="1"/>
              <a:t>quá</a:t>
            </a:r>
            <a:r>
              <a:rPr lang="en-US" dirty="0"/>
              <a:t> </a:t>
            </a:r>
            <a:r>
              <a:rPr lang="en-US" dirty="0" err="1"/>
              <a:t>trình</a:t>
            </a:r>
            <a:r>
              <a:rPr lang="en-US" dirty="0"/>
              <a:t> </a:t>
            </a:r>
            <a:r>
              <a:rPr lang="en-US" dirty="0" err="1"/>
              <a:t>phát</a:t>
            </a:r>
            <a:r>
              <a:rPr lang="en-US" dirty="0"/>
              <a:t> </a:t>
            </a:r>
            <a:r>
              <a:rPr lang="en-US" dirty="0" err="1"/>
              <a:t>triển</a:t>
            </a:r>
            <a:r>
              <a:rPr lang="en-US" dirty="0"/>
              <a:t> </a:t>
            </a:r>
            <a:r>
              <a:rPr lang="en-US" dirty="0" err="1"/>
              <a:t>hệ</a:t>
            </a:r>
            <a:r>
              <a:rPr lang="en-US" dirty="0"/>
              <a:t> </a:t>
            </a:r>
            <a:r>
              <a:rPr lang="en-US" dirty="0" err="1"/>
              <a:t>thống</a:t>
            </a:r>
            <a:endParaRPr lang="en-US" dirty="0"/>
          </a:p>
        </p:txBody>
      </p:sp>
      <p:sp>
        <p:nvSpPr>
          <p:cNvPr id="4" name="Slide Number Placeholder 3">
            <a:extLst>
              <a:ext uri="{FF2B5EF4-FFF2-40B4-BE49-F238E27FC236}">
                <a16:creationId xmlns="" xmlns:a16="http://schemas.microsoft.com/office/drawing/2014/main" id="{388F39C9-2E43-48AE-B5D1-7A812A66A393}"/>
              </a:ext>
            </a:extLst>
          </p:cNvPr>
          <p:cNvSpPr>
            <a:spLocks noGrp="1"/>
          </p:cNvSpPr>
          <p:nvPr>
            <p:ph type="sldNum" sz="quarter" idx="12"/>
          </p:nvPr>
        </p:nvSpPr>
        <p:spPr/>
        <p:txBody>
          <a:bodyPr/>
          <a:lstStyle/>
          <a:p>
            <a:fld id="{11F88B7E-86B8-4862-842E-2DB840C1EC76}" type="slidenum">
              <a:rPr lang="zh-CN" altLang="en-US" smtClean="0"/>
              <a:pPr/>
              <a:t>25</a:t>
            </a:fld>
            <a:endParaRPr lang="zh-CN" altLang="en-US"/>
          </a:p>
        </p:txBody>
      </p:sp>
    </p:spTree>
    <p:extLst>
      <p:ext uri="{BB962C8B-B14F-4D97-AF65-F5344CB8AC3E}">
        <p14:creationId xmlns="" xmlns:p14="http://schemas.microsoft.com/office/powerpoint/2010/main" val="12642275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a:latin typeface="Linh AvantGarde" panose="02000603030000020004" pitchFamily="2" charset="0"/>
              </a:rPr>
              <a:t>assert </a:t>
            </a:r>
            <a:r>
              <a:rPr lang="en-US" altLang="zh-CN" sz="3200" b="1" dirty="0" err="1">
                <a:latin typeface="Linh AvantGarde" panose="02000603030000020004" pitchFamily="2" charset="0"/>
              </a:rPr>
              <a:t>trong</a:t>
            </a:r>
            <a:r>
              <a:rPr lang="en-US" altLang="zh-CN" sz="3200" b="1" dirty="0">
                <a:latin typeface="Linh AvantGarde" panose="02000603030000020004" pitchFamily="2" charset="0"/>
              </a:rPr>
              <a:t> C/C++</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a:bodyPr>
          <a:lstStyle/>
          <a:p>
            <a:r>
              <a:rPr lang="vi-VN" dirty="0"/>
              <a:t>void </a:t>
            </a:r>
            <a:r>
              <a:rPr lang="vi-VN" b="1" dirty="0"/>
              <a:t>assert(int bieu-thuc) </a:t>
            </a:r>
            <a:r>
              <a:rPr lang="vi-VN" dirty="0"/>
              <a:t>trong thư viện C chuẩn cho phép đánh giá biểu thức và phát hiện lỗi</a:t>
            </a:r>
          </a:p>
          <a:p>
            <a:pPr lvl="1" fontAlgn="base"/>
            <a:r>
              <a:rPr lang="vi-VN" dirty="0"/>
              <a:t>Nếu biểu thức đầu vào có giá trị là false (0), thông điệp lỗi sẽ chuyển đến thiết bị lỗi chuẩn (standard error device), sau đó hàm abort( ) được gọi để kết thúc chương trình</a:t>
            </a:r>
          </a:p>
          <a:p>
            <a:pPr lvl="1" fontAlgn="base"/>
            <a:r>
              <a:rPr lang="vi-VN" dirty="0"/>
              <a:t>Nếu biểu thức đầu vào có giá trị là true (1), assert() sẽ không làm gì (chương trình vẫn thực hiện như bình thường)</a:t>
            </a:r>
          </a:p>
          <a:p>
            <a:pPr fontAlgn="base"/>
            <a:r>
              <a:rPr lang="en-US" dirty="0" err="1"/>
              <a:t>Để</a:t>
            </a:r>
            <a:r>
              <a:rPr lang="en-US" dirty="0"/>
              <a:t> </a:t>
            </a:r>
            <a:r>
              <a:rPr lang="en-US" dirty="0" err="1"/>
              <a:t>sử</a:t>
            </a:r>
            <a:r>
              <a:rPr lang="en-US" dirty="0"/>
              <a:t> </a:t>
            </a:r>
            <a:r>
              <a:rPr lang="en-US" dirty="0" err="1"/>
              <a:t>dụng</a:t>
            </a:r>
            <a:r>
              <a:rPr lang="en-US" dirty="0"/>
              <a:t> assert(), </a:t>
            </a:r>
            <a:r>
              <a:rPr lang="en-US" dirty="0" err="1"/>
              <a:t>cần</a:t>
            </a:r>
            <a:r>
              <a:rPr lang="en-US" dirty="0"/>
              <a:t> #include &lt;</a:t>
            </a:r>
            <a:r>
              <a:rPr lang="en-US" dirty="0" err="1"/>
              <a:t>assert.h</a:t>
            </a:r>
            <a:r>
              <a:rPr lang="en-US" dirty="0"/>
              <a:t>&gt;</a:t>
            </a:r>
            <a:endParaRPr lang="vi-VN" dirty="0"/>
          </a:p>
          <a:p>
            <a:endParaRPr lang="en-US" dirty="0"/>
          </a:p>
        </p:txBody>
      </p:sp>
      <p:sp>
        <p:nvSpPr>
          <p:cNvPr id="4" name="Slide Number Placeholder 3">
            <a:extLst>
              <a:ext uri="{FF2B5EF4-FFF2-40B4-BE49-F238E27FC236}">
                <a16:creationId xmlns="" xmlns:a16="http://schemas.microsoft.com/office/drawing/2014/main" id="{8534734D-A1EF-4E4E-852A-41413202C7BF}"/>
              </a:ext>
            </a:extLst>
          </p:cNvPr>
          <p:cNvSpPr>
            <a:spLocks noGrp="1"/>
          </p:cNvSpPr>
          <p:nvPr>
            <p:ph type="sldNum" sz="quarter" idx="12"/>
          </p:nvPr>
        </p:nvSpPr>
        <p:spPr/>
        <p:txBody>
          <a:bodyPr/>
          <a:lstStyle/>
          <a:p>
            <a:fld id="{11F88B7E-86B8-4862-842E-2DB840C1EC76}" type="slidenum">
              <a:rPr lang="zh-CN" altLang="en-US" smtClean="0"/>
              <a:pPr/>
              <a:t>26</a:t>
            </a:fld>
            <a:endParaRPr lang="zh-CN" altLang="en-US"/>
          </a:p>
        </p:txBody>
      </p:sp>
    </p:spTree>
    <p:extLst>
      <p:ext uri="{BB962C8B-B14F-4D97-AF65-F5344CB8AC3E}">
        <p14:creationId xmlns="" xmlns:p14="http://schemas.microsoft.com/office/powerpoint/2010/main" val="253770160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Ví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sử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dụng</a:t>
            </a:r>
            <a:r>
              <a:rPr lang="en-US" altLang="zh-CN" sz="3200" b="1" dirty="0">
                <a:latin typeface="Linh AvantGarde" panose="02000603030000020004" pitchFamily="2" charset="0"/>
              </a:rPr>
              <a:t> assert</a:t>
            </a:r>
            <a:endParaRPr lang="zh-CN" altLang="en-US" sz="3200" b="1" dirty="0">
              <a:latin typeface="Linh AvantGarde" panose="02000603030000020004" pitchFamily="2" charset="0"/>
            </a:endParaRPr>
          </a:p>
        </p:txBody>
      </p:sp>
      <p:sp>
        <p:nvSpPr>
          <p:cNvPr id="8" name="Rectangle 7">
            <a:extLst>
              <a:ext uri="{FF2B5EF4-FFF2-40B4-BE49-F238E27FC236}">
                <a16:creationId xmlns="" xmlns:a16="http://schemas.microsoft.com/office/drawing/2014/main" id="{3D955AF8-E7D0-5046-8C50-36367AF949A4}"/>
              </a:ext>
            </a:extLst>
          </p:cNvPr>
          <p:cNvSpPr/>
          <p:nvPr/>
        </p:nvSpPr>
        <p:spPr>
          <a:xfrm>
            <a:off x="628650" y="852566"/>
            <a:ext cx="7107381" cy="5355312"/>
          </a:xfrm>
          <a:prstGeom prst="rect">
            <a:avLst/>
          </a:prstGeom>
        </p:spPr>
        <p:txBody>
          <a:bodyPr wrap="square">
            <a:spAutoFit/>
          </a:bodyPr>
          <a:lstStyle/>
          <a:p>
            <a:r>
              <a:rPr lang="x-none" dirty="0">
                <a:solidFill>
                  <a:srgbClr val="C00000"/>
                </a:solidFill>
                <a:latin typeface="Courier" pitchFamily="2" charset="0"/>
              </a:rPr>
              <a:t>#include &lt;assert.h&gt;</a:t>
            </a:r>
          </a:p>
          <a:p>
            <a:r>
              <a:rPr lang="x-none" dirty="0">
                <a:latin typeface="Courier" pitchFamily="2" charset="0"/>
              </a:rPr>
              <a:t>#include &lt;stdio.h&gt;</a:t>
            </a:r>
          </a:p>
          <a:p>
            <a:r>
              <a:rPr lang="x-none" dirty="0">
                <a:latin typeface="Courier" pitchFamily="2" charset="0"/>
              </a:rPr>
              <a:t>int main()</a:t>
            </a:r>
          </a:p>
          <a:p>
            <a:r>
              <a:rPr lang="x-none" dirty="0">
                <a:latin typeface="Courier" pitchFamily="2" charset="0"/>
              </a:rPr>
              <a:t>{</a:t>
            </a:r>
          </a:p>
          <a:p>
            <a:r>
              <a:rPr lang="x-none" dirty="0">
                <a:latin typeface="Courier" pitchFamily="2" charset="0"/>
              </a:rPr>
              <a:t>   int a;</a:t>
            </a:r>
          </a:p>
          <a:p>
            <a:r>
              <a:rPr lang="x-none" dirty="0">
                <a:latin typeface="Courier" pitchFamily="2" charset="0"/>
              </a:rPr>
              <a:t>   char str[50];</a:t>
            </a:r>
          </a:p>
          <a:p>
            <a:r>
              <a:rPr lang="x-none" dirty="0">
                <a:latin typeface="Courier" pitchFamily="2" charset="0"/>
              </a:rPr>
              <a:t>	 </a:t>
            </a:r>
          </a:p>
          <a:p>
            <a:r>
              <a:rPr lang="x-none" dirty="0">
                <a:latin typeface="Courier" pitchFamily="2" charset="0"/>
              </a:rPr>
              <a:t>   printf("Nhap mot gia tri nguyen: \n");</a:t>
            </a:r>
          </a:p>
          <a:p>
            <a:r>
              <a:rPr lang="x-none" dirty="0">
                <a:latin typeface="Courier" pitchFamily="2" charset="0"/>
              </a:rPr>
              <a:t>   scanf("%d", &amp;a);</a:t>
            </a:r>
          </a:p>
          <a:p>
            <a:r>
              <a:rPr lang="x-none" dirty="0">
                <a:solidFill>
                  <a:srgbClr val="C00000"/>
                </a:solidFill>
                <a:latin typeface="Courier" pitchFamily="2" charset="0"/>
              </a:rPr>
              <a:t>   assert(a &gt;= 10);</a:t>
            </a:r>
          </a:p>
          <a:p>
            <a:r>
              <a:rPr lang="x-none" dirty="0">
                <a:latin typeface="Courier" pitchFamily="2" charset="0"/>
              </a:rPr>
              <a:t>   printf("Gia tri nguyen vua nhap la %d\n", a);</a:t>
            </a:r>
          </a:p>
          <a:p>
            <a:r>
              <a:rPr lang="x-none" dirty="0">
                <a:latin typeface="Courier" pitchFamily="2" charset="0"/>
              </a:rPr>
              <a:t>    </a:t>
            </a:r>
          </a:p>
          <a:p>
            <a:r>
              <a:rPr lang="x-none" dirty="0">
                <a:latin typeface="Courier" pitchFamily="2" charset="0"/>
              </a:rPr>
              <a:t>   printf("Nhap mot chuoi: ");</a:t>
            </a:r>
          </a:p>
          <a:p>
            <a:r>
              <a:rPr lang="x-none" dirty="0">
                <a:latin typeface="Courier" pitchFamily="2" charset="0"/>
              </a:rPr>
              <a:t>   scanf("%s", &amp;str);</a:t>
            </a:r>
          </a:p>
          <a:p>
            <a:r>
              <a:rPr lang="x-none" dirty="0">
                <a:solidFill>
                  <a:srgbClr val="C00000"/>
                </a:solidFill>
                <a:latin typeface="Courier" pitchFamily="2" charset="0"/>
              </a:rPr>
              <a:t>   assert(str != NULL);</a:t>
            </a:r>
          </a:p>
          <a:p>
            <a:r>
              <a:rPr lang="x-none" dirty="0">
                <a:latin typeface="Courier" pitchFamily="2" charset="0"/>
              </a:rPr>
              <a:t>   printf("Chuoi vua nhap la: %s\n", str);</a:t>
            </a:r>
          </a:p>
          <a:p>
            <a:r>
              <a:rPr lang="x-none" dirty="0">
                <a:latin typeface="Courier" pitchFamily="2" charset="0"/>
              </a:rPr>
              <a:t>	</a:t>
            </a:r>
          </a:p>
          <a:p>
            <a:r>
              <a:rPr lang="x-none" dirty="0">
                <a:latin typeface="Courier" pitchFamily="2" charset="0"/>
              </a:rPr>
              <a:t>   return(0);</a:t>
            </a:r>
          </a:p>
          <a:p>
            <a:r>
              <a:rPr lang="x-none" dirty="0">
                <a:latin typeface="Courier" pitchFamily="2" charset="0"/>
              </a:rPr>
              <a:t>}</a:t>
            </a:r>
          </a:p>
        </p:txBody>
      </p:sp>
      <p:sp>
        <p:nvSpPr>
          <p:cNvPr id="3" name="Slide Number Placeholder 2">
            <a:extLst>
              <a:ext uri="{FF2B5EF4-FFF2-40B4-BE49-F238E27FC236}">
                <a16:creationId xmlns="" xmlns:a16="http://schemas.microsoft.com/office/drawing/2014/main" id="{8F4195AD-CDF9-4CDF-B5FB-AFE7EC83FBA4}"/>
              </a:ext>
            </a:extLst>
          </p:cNvPr>
          <p:cNvSpPr>
            <a:spLocks noGrp="1"/>
          </p:cNvSpPr>
          <p:nvPr>
            <p:ph type="sldNum" sz="quarter" idx="12"/>
          </p:nvPr>
        </p:nvSpPr>
        <p:spPr/>
        <p:txBody>
          <a:bodyPr/>
          <a:lstStyle/>
          <a:p>
            <a:fld id="{11F88B7E-86B8-4862-842E-2DB840C1EC76}" type="slidenum">
              <a:rPr lang="zh-CN" altLang="en-US" smtClean="0"/>
              <a:pPr/>
              <a:t>27</a:t>
            </a:fld>
            <a:endParaRPr lang="zh-CN" altLang="en-US"/>
          </a:p>
        </p:txBody>
      </p:sp>
    </p:spTree>
    <p:extLst>
      <p:ext uri="{BB962C8B-B14F-4D97-AF65-F5344CB8AC3E}">
        <p14:creationId xmlns="" xmlns:p14="http://schemas.microsoft.com/office/powerpoint/2010/main" val="85227740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Ví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sử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dụng</a:t>
            </a:r>
            <a:r>
              <a:rPr lang="en-US" altLang="zh-CN" sz="3200" b="1" dirty="0">
                <a:latin typeface="Linh AvantGarde" panose="02000603030000020004" pitchFamily="2" charset="0"/>
              </a:rPr>
              <a:t> assert</a:t>
            </a:r>
            <a:endParaRPr lang="zh-CN" altLang="en-US" sz="3200" b="1" dirty="0">
              <a:latin typeface="Linh AvantGarde" panose="02000603030000020004" pitchFamily="2" charset="0"/>
            </a:endParaRPr>
          </a:p>
        </p:txBody>
      </p:sp>
      <p:sp>
        <p:nvSpPr>
          <p:cNvPr id="8" name="Rectangle 7">
            <a:extLst>
              <a:ext uri="{FF2B5EF4-FFF2-40B4-BE49-F238E27FC236}">
                <a16:creationId xmlns="" xmlns:a16="http://schemas.microsoft.com/office/drawing/2014/main" id="{3D955AF8-E7D0-5046-8C50-36367AF949A4}"/>
              </a:ext>
            </a:extLst>
          </p:cNvPr>
          <p:cNvSpPr/>
          <p:nvPr/>
        </p:nvSpPr>
        <p:spPr>
          <a:xfrm>
            <a:off x="628650" y="847003"/>
            <a:ext cx="7107381" cy="5355312"/>
          </a:xfrm>
          <a:prstGeom prst="rect">
            <a:avLst/>
          </a:prstGeom>
        </p:spPr>
        <p:txBody>
          <a:bodyPr wrap="square">
            <a:spAutoFit/>
          </a:bodyPr>
          <a:lstStyle/>
          <a:p>
            <a:r>
              <a:rPr lang="x-none" dirty="0">
                <a:solidFill>
                  <a:srgbClr val="C00000"/>
                </a:solidFill>
                <a:latin typeface="Courier" pitchFamily="2" charset="0"/>
              </a:rPr>
              <a:t>#include &lt;assert.h&gt;</a:t>
            </a:r>
          </a:p>
          <a:p>
            <a:r>
              <a:rPr lang="x-none" dirty="0">
                <a:latin typeface="Courier" pitchFamily="2" charset="0"/>
              </a:rPr>
              <a:t>#include &lt;stdio.h&gt;</a:t>
            </a:r>
          </a:p>
          <a:p>
            <a:r>
              <a:rPr lang="x-none" dirty="0">
                <a:latin typeface="Courier" pitchFamily="2" charset="0"/>
              </a:rPr>
              <a:t>int main()</a:t>
            </a:r>
          </a:p>
          <a:p>
            <a:r>
              <a:rPr lang="x-none" dirty="0">
                <a:latin typeface="Courier" pitchFamily="2" charset="0"/>
              </a:rPr>
              <a:t>{</a:t>
            </a:r>
          </a:p>
          <a:p>
            <a:r>
              <a:rPr lang="x-none" dirty="0">
                <a:latin typeface="Courier" pitchFamily="2" charset="0"/>
              </a:rPr>
              <a:t>   int a;</a:t>
            </a:r>
          </a:p>
          <a:p>
            <a:r>
              <a:rPr lang="x-none" dirty="0">
                <a:latin typeface="Courier" pitchFamily="2" charset="0"/>
              </a:rPr>
              <a:t>   char str[50];</a:t>
            </a:r>
          </a:p>
          <a:p>
            <a:r>
              <a:rPr lang="x-none" dirty="0">
                <a:latin typeface="Courier" pitchFamily="2" charset="0"/>
              </a:rPr>
              <a:t>	 </a:t>
            </a:r>
          </a:p>
          <a:p>
            <a:r>
              <a:rPr lang="x-none" dirty="0">
                <a:latin typeface="Courier" pitchFamily="2" charset="0"/>
              </a:rPr>
              <a:t>   printf("Nhap mot gia tri nguyen: \n");</a:t>
            </a:r>
          </a:p>
          <a:p>
            <a:r>
              <a:rPr lang="x-none" dirty="0">
                <a:latin typeface="Courier" pitchFamily="2" charset="0"/>
              </a:rPr>
              <a:t>   scanf("%d", &amp;a);</a:t>
            </a:r>
          </a:p>
          <a:p>
            <a:r>
              <a:rPr lang="x-none" dirty="0">
                <a:solidFill>
                  <a:srgbClr val="C00000"/>
                </a:solidFill>
                <a:latin typeface="Courier" pitchFamily="2" charset="0"/>
              </a:rPr>
              <a:t>   assert(a &gt;= 10);</a:t>
            </a:r>
          </a:p>
          <a:p>
            <a:r>
              <a:rPr lang="x-none" dirty="0">
                <a:latin typeface="Courier" pitchFamily="2" charset="0"/>
              </a:rPr>
              <a:t>   printf("Gia tri nguyen vua nhap la %d\n", a);</a:t>
            </a:r>
          </a:p>
          <a:p>
            <a:r>
              <a:rPr lang="x-none" dirty="0">
                <a:latin typeface="Courier" pitchFamily="2" charset="0"/>
              </a:rPr>
              <a:t>    </a:t>
            </a:r>
          </a:p>
          <a:p>
            <a:r>
              <a:rPr lang="x-none" dirty="0">
                <a:latin typeface="Courier" pitchFamily="2" charset="0"/>
              </a:rPr>
              <a:t>   printf("Nhap mot chuoi: ");</a:t>
            </a:r>
          </a:p>
          <a:p>
            <a:r>
              <a:rPr lang="x-none" dirty="0">
                <a:latin typeface="Courier" pitchFamily="2" charset="0"/>
              </a:rPr>
              <a:t>   scanf("%s", &amp;str);</a:t>
            </a:r>
          </a:p>
          <a:p>
            <a:r>
              <a:rPr lang="x-none" dirty="0">
                <a:solidFill>
                  <a:srgbClr val="C00000"/>
                </a:solidFill>
                <a:latin typeface="Courier" pitchFamily="2" charset="0"/>
              </a:rPr>
              <a:t>   assert(str != NULL);</a:t>
            </a:r>
          </a:p>
          <a:p>
            <a:r>
              <a:rPr lang="x-none" dirty="0">
                <a:latin typeface="Courier" pitchFamily="2" charset="0"/>
              </a:rPr>
              <a:t>   printf("Chuoi vua nhap la: %s\n", str);</a:t>
            </a:r>
          </a:p>
          <a:p>
            <a:r>
              <a:rPr lang="x-none" dirty="0">
                <a:latin typeface="Courier" pitchFamily="2" charset="0"/>
              </a:rPr>
              <a:t>	</a:t>
            </a:r>
          </a:p>
          <a:p>
            <a:r>
              <a:rPr lang="x-none" dirty="0">
                <a:latin typeface="Courier" pitchFamily="2" charset="0"/>
              </a:rPr>
              <a:t>   return(0);</a:t>
            </a:r>
          </a:p>
          <a:p>
            <a:r>
              <a:rPr lang="x-none" dirty="0">
                <a:latin typeface="Courier" pitchFamily="2" charset="0"/>
              </a:rPr>
              <a:t>}</a:t>
            </a:r>
          </a:p>
        </p:txBody>
      </p:sp>
      <p:pic>
        <p:nvPicPr>
          <p:cNvPr id="3" name="Picture 2">
            <a:extLst>
              <a:ext uri="{FF2B5EF4-FFF2-40B4-BE49-F238E27FC236}">
                <a16:creationId xmlns="" xmlns:a16="http://schemas.microsoft.com/office/drawing/2014/main" id="{1783EBD5-3166-3A43-8825-39F315561CE8}"/>
              </a:ext>
            </a:extLst>
          </p:cNvPr>
          <p:cNvPicPr>
            <a:picLocks noChangeAspect="1"/>
          </p:cNvPicPr>
          <p:nvPr/>
        </p:nvPicPr>
        <p:blipFill>
          <a:blip r:embed="rId3"/>
          <a:stretch>
            <a:fillRect/>
          </a:stretch>
        </p:blipFill>
        <p:spPr>
          <a:xfrm>
            <a:off x="3204405" y="1122618"/>
            <a:ext cx="5939595" cy="1515884"/>
          </a:xfrm>
          <a:prstGeom prst="rect">
            <a:avLst/>
          </a:prstGeom>
        </p:spPr>
      </p:pic>
      <p:sp>
        <p:nvSpPr>
          <p:cNvPr id="4" name="Slide Number Placeholder 3">
            <a:extLst>
              <a:ext uri="{FF2B5EF4-FFF2-40B4-BE49-F238E27FC236}">
                <a16:creationId xmlns="" xmlns:a16="http://schemas.microsoft.com/office/drawing/2014/main" id="{C2B1E86B-00EC-4E23-9ABA-61DAA7DFC186}"/>
              </a:ext>
            </a:extLst>
          </p:cNvPr>
          <p:cNvSpPr>
            <a:spLocks noGrp="1"/>
          </p:cNvSpPr>
          <p:nvPr>
            <p:ph type="sldNum" sz="quarter" idx="12"/>
          </p:nvPr>
        </p:nvSpPr>
        <p:spPr/>
        <p:txBody>
          <a:bodyPr/>
          <a:lstStyle/>
          <a:p>
            <a:fld id="{11F88B7E-86B8-4862-842E-2DB840C1EC76}" type="slidenum">
              <a:rPr lang="zh-CN" altLang="en-US" smtClean="0"/>
              <a:pPr/>
              <a:t>28</a:t>
            </a:fld>
            <a:endParaRPr lang="zh-CN" altLang="en-US"/>
          </a:p>
        </p:txBody>
      </p:sp>
    </p:spTree>
    <p:extLst>
      <p:ext uri="{BB962C8B-B14F-4D97-AF65-F5344CB8AC3E}">
        <p14:creationId xmlns="" xmlns:p14="http://schemas.microsoft.com/office/powerpoint/2010/main" val="237010594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Ví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sử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dụng</a:t>
            </a:r>
            <a:r>
              <a:rPr lang="en-US" altLang="zh-CN" sz="3200" b="1" dirty="0">
                <a:latin typeface="Linh AvantGarde" panose="02000603030000020004" pitchFamily="2" charset="0"/>
              </a:rPr>
              <a:t> assert</a:t>
            </a:r>
            <a:endParaRPr lang="zh-CN" altLang="en-US" sz="3200" b="1" dirty="0">
              <a:latin typeface="Linh AvantGarde" panose="02000603030000020004" pitchFamily="2" charset="0"/>
            </a:endParaRPr>
          </a:p>
        </p:txBody>
      </p:sp>
      <p:sp>
        <p:nvSpPr>
          <p:cNvPr id="8" name="Rectangle 7">
            <a:extLst>
              <a:ext uri="{FF2B5EF4-FFF2-40B4-BE49-F238E27FC236}">
                <a16:creationId xmlns="" xmlns:a16="http://schemas.microsoft.com/office/drawing/2014/main" id="{3D955AF8-E7D0-5046-8C50-36367AF949A4}"/>
              </a:ext>
            </a:extLst>
          </p:cNvPr>
          <p:cNvSpPr/>
          <p:nvPr/>
        </p:nvSpPr>
        <p:spPr>
          <a:xfrm>
            <a:off x="628650" y="852566"/>
            <a:ext cx="7107381" cy="5355312"/>
          </a:xfrm>
          <a:prstGeom prst="rect">
            <a:avLst/>
          </a:prstGeom>
        </p:spPr>
        <p:txBody>
          <a:bodyPr wrap="square">
            <a:spAutoFit/>
          </a:bodyPr>
          <a:lstStyle/>
          <a:p>
            <a:r>
              <a:rPr lang="x-none" dirty="0">
                <a:solidFill>
                  <a:srgbClr val="C00000"/>
                </a:solidFill>
                <a:latin typeface="Courier" pitchFamily="2" charset="0"/>
              </a:rPr>
              <a:t>#include &lt;assert.h&gt;</a:t>
            </a:r>
          </a:p>
          <a:p>
            <a:r>
              <a:rPr lang="x-none" dirty="0">
                <a:latin typeface="Courier" pitchFamily="2" charset="0"/>
              </a:rPr>
              <a:t>#include &lt;stdio.h&gt;</a:t>
            </a:r>
          </a:p>
          <a:p>
            <a:r>
              <a:rPr lang="x-none" dirty="0">
                <a:latin typeface="Courier" pitchFamily="2" charset="0"/>
              </a:rPr>
              <a:t>int main()</a:t>
            </a:r>
          </a:p>
          <a:p>
            <a:r>
              <a:rPr lang="x-none" dirty="0">
                <a:latin typeface="Courier" pitchFamily="2" charset="0"/>
              </a:rPr>
              <a:t>{</a:t>
            </a:r>
          </a:p>
          <a:p>
            <a:r>
              <a:rPr lang="x-none" dirty="0">
                <a:latin typeface="Courier" pitchFamily="2" charset="0"/>
              </a:rPr>
              <a:t>   int a;</a:t>
            </a:r>
          </a:p>
          <a:p>
            <a:r>
              <a:rPr lang="x-none" dirty="0">
                <a:latin typeface="Courier" pitchFamily="2" charset="0"/>
              </a:rPr>
              <a:t>   char str[50];</a:t>
            </a:r>
          </a:p>
          <a:p>
            <a:r>
              <a:rPr lang="x-none" dirty="0">
                <a:latin typeface="Courier" pitchFamily="2" charset="0"/>
              </a:rPr>
              <a:t>	 </a:t>
            </a:r>
          </a:p>
          <a:p>
            <a:r>
              <a:rPr lang="x-none" dirty="0">
                <a:latin typeface="Courier" pitchFamily="2" charset="0"/>
              </a:rPr>
              <a:t>   printf("Nhap mot gia tri nguyen: \n");</a:t>
            </a:r>
          </a:p>
          <a:p>
            <a:r>
              <a:rPr lang="x-none" dirty="0">
                <a:latin typeface="Courier" pitchFamily="2" charset="0"/>
              </a:rPr>
              <a:t>   scanf("%d", &amp;a);</a:t>
            </a:r>
          </a:p>
          <a:p>
            <a:r>
              <a:rPr lang="x-none" dirty="0">
                <a:solidFill>
                  <a:srgbClr val="C00000"/>
                </a:solidFill>
                <a:latin typeface="Courier" pitchFamily="2" charset="0"/>
              </a:rPr>
              <a:t>   assert(a &gt;= 10);</a:t>
            </a:r>
          </a:p>
          <a:p>
            <a:r>
              <a:rPr lang="x-none" dirty="0">
                <a:latin typeface="Courier" pitchFamily="2" charset="0"/>
              </a:rPr>
              <a:t>   printf("Gia tri nguyen vua nhap la %d\n", a);</a:t>
            </a:r>
          </a:p>
          <a:p>
            <a:r>
              <a:rPr lang="x-none" dirty="0">
                <a:latin typeface="Courier" pitchFamily="2" charset="0"/>
              </a:rPr>
              <a:t>    </a:t>
            </a:r>
          </a:p>
          <a:p>
            <a:r>
              <a:rPr lang="x-none" dirty="0">
                <a:latin typeface="Courier" pitchFamily="2" charset="0"/>
              </a:rPr>
              <a:t>   printf("Nhap mot chuoi: ");</a:t>
            </a:r>
          </a:p>
          <a:p>
            <a:r>
              <a:rPr lang="x-none" dirty="0">
                <a:latin typeface="Courier" pitchFamily="2" charset="0"/>
              </a:rPr>
              <a:t>   scanf("%s", &amp;str);</a:t>
            </a:r>
          </a:p>
          <a:p>
            <a:r>
              <a:rPr lang="x-none" dirty="0">
                <a:solidFill>
                  <a:srgbClr val="C00000"/>
                </a:solidFill>
                <a:latin typeface="Courier" pitchFamily="2" charset="0"/>
              </a:rPr>
              <a:t>   assert(str != NULL);</a:t>
            </a:r>
          </a:p>
          <a:p>
            <a:r>
              <a:rPr lang="x-none" dirty="0">
                <a:latin typeface="Courier" pitchFamily="2" charset="0"/>
              </a:rPr>
              <a:t>   printf("Chuoi vua nhap la: %s\n", str);</a:t>
            </a:r>
          </a:p>
          <a:p>
            <a:r>
              <a:rPr lang="x-none" dirty="0">
                <a:latin typeface="Courier" pitchFamily="2" charset="0"/>
              </a:rPr>
              <a:t>	</a:t>
            </a:r>
          </a:p>
          <a:p>
            <a:r>
              <a:rPr lang="x-none" dirty="0">
                <a:latin typeface="Courier" pitchFamily="2" charset="0"/>
              </a:rPr>
              <a:t>   return(0);</a:t>
            </a:r>
          </a:p>
          <a:p>
            <a:r>
              <a:rPr lang="x-none" dirty="0">
                <a:latin typeface="Courier" pitchFamily="2" charset="0"/>
              </a:rPr>
              <a:t>}</a:t>
            </a:r>
          </a:p>
        </p:txBody>
      </p:sp>
      <p:pic>
        <p:nvPicPr>
          <p:cNvPr id="3" name="Picture 2">
            <a:extLst>
              <a:ext uri="{FF2B5EF4-FFF2-40B4-BE49-F238E27FC236}">
                <a16:creationId xmlns="" xmlns:a16="http://schemas.microsoft.com/office/drawing/2014/main" id="{A0059194-BB69-7D4F-9352-F56E03D38B40}"/>
              </a:ext>
            </a:extLst>
          </p:cNvPr>
          <p:cNvPicPr>
            <a:picLocks noChangeAspect="1"/>
          </p:cNvPicPr>
          <p:nvPr/>
        </p:nvPicPr>
        <p:blipFill>
          <a:blip r:embed="rId3"/>
          <a:stretch>
            <a:fillRect/>
          </a:stretch>
        </p:blipFill>
        <p:spPr>
          <a:xfrm>
            <a:off x="4119995" y="852566"/>
            <a:ext cx="4953000" cy="1117600"/>
          </a:xfrm>
          <a:prstGeom prst="rect">
            <a:avLst/>
          </a:prstGeom>
        </p:spPr>
      </p:pic>
      <p:sp>
        <p:nvSpPr>
          <p:cNvPr id="4" name="Slide Number Placeholder 3">
            <a:extLst>
              <a:ext uri="{FF2B5EF4-FFF2-40B4-BE49-F238E27FC236}">
                <a16:creationId xmlns="" xmlns:a16="http://schemas.microsoft.com/office/drawing/2014/main" id="{D078446C-2B58-4A72-B257-B971D6B14B6A}"/>
              </a:ext>
            </a:extLst>
          </p:cNvPr>
          <p:cNvSpPr>
            <a:spLocks noGrp="1"/>
          </p:cNvSpPr>
          <p:nvPr>
            <p:ph type="sldNum" sz="quarter" idx="12"/>
          </p:nvPr>
        </p:nvSpPr>
        <p:spPr/>
        <p:txBody>
          <a:bodyPr/>
          <a:lstStyle/>
          <a:p>
            <a:fld id="{11F88B7E-86B8-4862-842E-2DB840C1EC76}" type="slidenum">
              <a:rPr lang="zh-CN" altLang="en-US" smtClean="0"/>
              <a:pPr/>
              <a:t>29</a:t>
            </a:fld>
            <a:endParaRPr lang="zh-CN" altLang="en-US"/>
          </a:p>
        </p:txBody>
      </p:sp>
    </p:spTree>
    <p:extLst>
      <p:ext uri="{BB962C8B-B14F-4D97-AF65-F5344CB8AC3E}">
        <p14:creationId xmlns="" xmlns:p14="http://schemas.microsoft.com/office/powerpoint/2010/main" val="14924599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628649" y="146842"/>
            <a:ext cx="8227967" cy="795267"/>
          </a:xfrm>
        </p:spPr>
        <p:txBody>
          <a:bodyPr>
            <a:normAutofit/>
          </a:bodyPr>
          <a:lstStyle/>
          <a:p>
            <a:pPr eaLnBrk="1" hangingPunct="1"/>
            <a:r>
              <a:rPr lang="en-US" altLang="en-US" sz="3200" dirty="0" err="1" smtClean="0"/>
              <a:t>Khai</a:t>
            </a:r>
            <a:r>
              <a:rPr lang="en-US" altLang="en-US" sz="3200" dirty="0" smtClean="0"/>
              <a:t> </a:t>
            </a:r>
            <a:r>
              <a:rPr lang="en-US" altLang="en-US" sz="3200" dirty="0" err="1" smtClean="0"/>
              <a:t>niem</a:t>
            </a:r>
            <a:r>
              <a:rPr lang="en-US" altLang="en-US" sz="3200" dirty="0" smtClean="0"/>
              <a:t> : DEFENSIVE PROGRAMMING</a:t>
            </a:r>
          </a:p>
        </p:txBody>
      </p:sp>
      <p:sp>
        <p:nvSpPr>
          <p:cNvPr id="4099" name="Rectangle 3"/>
          <p:cNvSpPr>
            <a:spLocks noGrp="1" noChangeArrowheads="1"/>
          </p:cNvSpPr>
          <p:nvPr>
            <p:ph type="body" idx="1"/>
          </p:nvPr>
        </p:nvSpPr>
        <p:spPr>
          <a:xfrm>
            <a:off x="457200" y="1600200"/>
            <a:ext cx="8229600" cy="5105400"/>
          </a:xfrm>
        </p:spPr>
        <p:txBody>
          <a:bodyPr/>
          <a:lstStyle/>
          <a:p>
            <a:pPr eaLnBrk="1" hangingPunct="1">
              <a:lnSpc>
                <a:spcPct val="80000"/>
              </a:lnSpc>
            </a:pPr>
            <a:r>
              <a:rPr lang="en-US" altLang="en-US" sz="2400" dirty="0" err="1" smtClean="0"/>
              <a:t>Xuất</a:t>
            </a:r>
            <a:r>
              <a:rPr lang="en-US" altLang="en-US" sz="2400" dirty="0" smtClean="0"/>
              <a:t> </a:t>
            </a:r>
            <a:r>
              <a:rPr lang="en-US" altLang="en-US" sz="2400" dirty="0" err="1" smtClean="0"/>
              <a:t>phát</a:t>
            </a:r>
            <a:r>
              <a:rPr lang="en-US" altLang="en-US" sz="2400" dirty="0" smtClean="0"/>
              <a:t> </a:t>
            </a:r>
            <a:r>
              <a:rPr lang="en-US" altLang="en-US" sz="2400" dirty="0" err="1" smtClean="0"/>
              <a:t>từ</a:t>
            </a:r>
            <a:r>
              <a:rPr lang="en-US" altLang="en-US" sz="2400" dirty="0" smtClean="0"/>
              <a:t> </a:t>
            </a:r>
            <a:r>
              <a:rPr lang="en-US" altLang="en-US" sz="2400" dirty="0" err="1" smtClean="0"/>
              <a:t>khái</a:t>
            </a:r>
            <a:r>
              <a:rPr lang="en-US" altLang="en-US" sz="2400" dirty="0" smtClean="0"/>
              <a:t> </a:t>
            </a:r>
            <a:r>
              <a:rPr lang="en-US" altLang="en-US" sz="2400" dirty="0" err="1" smtClean="0"/>
              <a:t>niệm</a:t>
            </a:r>
            <a:r>
              <a:rPr lang="en-US" altLang="en-US" sz="2400" dirty="0" smtClean="0"/>
              <a:t> defensive driving.</a:t>
            </a:r>
          </a:p>
          <a:p>
            <a:pPr eaLnBrk="1" hangingPunct="1">
              <a:lnSpc>
                <a:spcPct val="80000"/>
              </a:lnSpc>
            </a:pPr>
            <a:r>
              <a:rPr lang="en-US" altLang="en-US" sz="2400" dirty="0" err="1" smtClean="0"/>
              <a:t>Khi</a:t>
            </a:r>
            <a:r>
              <a:rPr lang="en-US" altLang="en-US" sz="2400" dirty="0" smtClean="0"/>
              <a:t> </a:t>
            </a:r>
            <a:r>
              <a:rPr lang="en-US" altLang="en-US" sz="2400" dirty="0" err="1" smtClean="0"/>
              <a:t>lái</a:t>
            </a:r>
            <a:r>
              <a:rPr lang="en-US" altLang="en-US" sz="2400" dirty="0" smtClean="0"/>
              <a:t> </a:t>
            </a:r>
            <a:r>
              <a:rPr lang="en-US" altLang="en-US" sz="2400" dirty="0" err="1" smtClean="0"/>
              <a:t>xe</a:t>
            </a:r>
            <a:r>
              <a:rPr lang="en-US" altLang="en-US" sz="2400" dirty="0" smtClean="0"/>
              <a:t> </a:t>
            </a:r>
            <a:r>
              <a:rPr lang="en-US" altLang="en-US" sz="2400" dirty="0" err="1" smtClean="0"/>
              <a:t>bạn</a:t>
            </a:r>
            <a:r>
              <a:rPr lang="en-US" altLang="en-US" sz="2400" dirty="0" smtClean="0"/>
              <a:t> </a:t>
            </a:r>
            <a:r>
              <a:rPr lang="en-US" altLang="en-US" sz="2400" dirty="0" err="1" smtClean="0"/>
              <a:t>luôn</a:t>
            </a:r>
            <a:r>
              <a:rPr lang="en-US" altLang="en-US" sz="2400" dirty="0" smtClean="0"/>
              <a:t> </a:t>
            </a:r>
            <a:r>
              <a:rPr lang="en-US" altLang="en-US" sz="2400" dirty="0" err="1" smtClean="0"/>
              <a:t>phải</a:t>
            </a:r>
            <a:r>
              <a:rPr lang="en-US" altLang="en-US" sz="2400" dirty="0" smtClean="0"/>
              <a:t> </a:t>
            </a:r>
            <a:r>
              <a:rPr lang="en-US" altLang="en-US" sz="2400" dirty="0" err="1" smtClean="0"/>
              <a:t>tâm</a:t>
            </a:r>
            <a:r>
              <a:rPr lang="en-US" altLang="en-US" sz="2400" dirty="0" smtClean="0"/>
              <a:t> </a:t>
            </a:r>
            <a:r>
              <a:rPr lang="en-US" altLang="en-US" sz="2400" dirty="0" err="1" smtClean="0"/>
              <a:t>niệm</a:t>
            </a:r>
            <a:r>
              <a:rPr lang="en-US" altLang="en-US" sz="2400" dirty="0" smtClean="0"/>
              <a:t> </a:t>
            </a:r>
            <a:r>
              <a:rPr lang="en-US" altLang="en-US" sz="2400" dirty="0" err="1" smtClean="0"/>
              <a:t>rằng</a:t>
            </a:r>
            <a:r>
              <a:rPr lang="en-US" altLang="en-US" sz="2400" dirty="0" smtClean="0"/>
              <a:t> </a:t>
            </a:r>
            <a:r>
              <a:rPr lang="en-US" altLang="en-US" sz="2400" dirty="0" err="1" smtClean="0"/>
              <a:t>bạn</a:t>
            </a:r>
            <a:r>
              <a:rPr lang="en-US" altLang="en-US" sz="2400" dirty="0" smtClean="0"/>
              <a:t> </a:t>
            </a:r>
            <a:r>
              <a:rPr lang="en-US" altLang="en-US" sz="2400" dirty="0" err="1" smtClean="0"/>
              <a:t>không</a:t>
            </a:r>
            <a:r>
              <a:rPr lang="en-US" altLang="en-US" sz="2400" dirty="0" smtClean="0"/>
              <a:t> </a:t>
            </a:r>
            <a:r>
              <a:rPr lang="en-US" altLang="en-US" sz="2400" dirty="0" err="1" smtClean="0"/>
              <a:t>bao</a:t>
            </a:r>
            <a:r>
              <a:rPr lang="en-US" altLang="en-US" sz="2400" dirty="0" smtClean="0"/>
              <a:t> </a:t>
            </a:r>
            <a:r>
              <a:rPr lang="en-US" altLang="en-US" sz="2400" dirty="0" err="1" smtClean="0"/>
              <a:t>giờ</a:t>
            </a:r>
            <a:r>
              <a:rPr lang="en-US" altLang="en-US" sz="2400" dirty="0" smtClean="0"/>
              <a:t> </a:t>
            </a:r>
            <a:r>
              <a:rPr lang="en-US" altLang="en-US" sz="2400" dirty="0" err="1" smtClean="0"/>
              <a:t>biết</a:t>
            </a:r>
            <a:r>
              <a:rPr lang="en-US" altLang="en-US" sz="2400" dirty="0" smtClean="0"/>
              <a:t> </a:t>
            </a:r>
            <a:r>
              <a:rPr lang="en-US" altLang="en-US" sz="2400" dirty="0" err="1" smtClean="0"/>
              <a:t>chắc</a:t>
            </a:r>
            <a:r>
              <a:rPr lang="en-US" altLang="en-US" sz="2400" dirty="0" smtClean="0"/>
              <a:t> </a:t>
            </a:r>
            <a:r>
              <a:rPr lang="en-US" altLang="en-US" sz="2400" dirty="0" err="1" smtClean="0"/>
              <a:t>được</a:t>
            </a:r>
            <a:r>
              <a:rPr lang="en-US" altLang="en-US" sz="2400" dirty="0" smtClean="0"/>
              <a:t> </a:t>
            </a:r>
            <a:r>
              <a:rPr lang="en-US" altLang="en-US" sz="2400" dirty="0" err="1" smtClean="0"/>
              <a:t>người</a:t>
            </a:r>
            <a:r>
              <a:rPr lang="en-US" altLang="en-US" sz="2400" dirty="0" smtClean="0"/>
              <a:t> </a:t>
            </a:r>
            <a:r>
              <a:rPr lang="en-US" altLang="en-US" sz="2400" dirty="0" err="1" smtClean="0"/>
              <a:t>lái</a:t>
            </a:r>
            <a:r>
              <a:rPr lang="en-US" altLang="en-US" sz="2400" dirty="0" smtClean="0"/>
              <a:t> </a:t>
            </a:r>
            <a:r>
              <a:rPr lang="en-US" altLang="en-US" sz="2400" dirty="0" err="1" smtClean="0"/>
              <a:t>xe</a:t>
            </a:r>
            <a:r>
              <a:rPr lang="en-US" altLang="en-US" sz="2400" dirty="0" smtClean="0"/>
              <a:t> </a:t>
            </a:r>
            <a:r>
              <a:rPr lang="en-US" altLang="en-US" sz="2400" dirty="0" err="1" smtClean="0"/>
              <a:t>khác</a:t>
            </a:r>
            <a:r>
              <a:rPr lang="en-US" altLang="en-US" sz="2400" dirty="0" smtClean="0"/>
              <a:t> </a:t>
            </a:r>
            <a:r>
              <a:rPr lang="en-US" altLang="en-US" sz="2400" dirty="0" err="1" smtClean="0"/>
              <a:t>sẽ</a:t>
            </a:r>
            <a:r>
              <a:rPr lang="en-US" altLang="en-US" sz="2400" dirty="0" smtClean="0"/>
              <a:t> </a:t>
            </a:r>
            <a:r>
              <a:rPr lang="en-US" altLang="en-US" sz="2400" dirty="0" err="1" smtClean="0"/>
              <a:t>làm</a:t>
            </a:r>
            <a:r>
              <a:rPr lang="en-US" altLang="en-US" sz="2400" dirty="0" smtClean="0"/>
              <a:t> </a:t>
            </a:r>
            <a:r>
              <a:rPr lang="en-US" altLang="en-US" sz="2400" dirty="0" err="1" smtClean="0"/>
              <a:t>gì</a:t>
            </a:r>
            <a:r>
              <a:rPr lang="en-US" altLang="en-US" sz="2400" dirty="0" smtClean="0"/>
              <a:t>. </a:t>
            </a:r>
            <a:r>
              <a:rPr lang="en-US" altLang="en-US" sz="2400" dirty="0" err="1" smtClean="0"/>
              <a:t>Bằng</a:t>
            </a:r>
            <a:r>
              <a:rPr lang="en-US" altLang="en-US" sz="2400" dirty="0" smtClean="0"/>
              <a:t> </a:t>
            </a:r>
            <a:r>
              <a:rPr lang="en-US" altLang="en-US" sz="2400" dirty="0" err="1" smtClean="0"/>
              <a:t>cách</a:t>
            </a:r>
            <a:r>
              <a:rPr lang="en-US" altLang="en-US" sz="2400" dirty="0" smtClean="0"/>
              <a:t> </a:t>
            </a:r>
            <a:r>
              <a:rPr lang="en-US" altLang="en-US" sz="2400" dirty="0" err="1" smtClean="0"/>
              <a:t>đó</a:t>
            </a:r>
            <a:r>
              <a:rPr lang="en-US" altLang="en-US" sz="2400" dirty="0" smtClean="0"/>
              <a:t>, </a:t>
            </a:r>
            <a:r>
              <a:rPr lang="en-US" altLang="en-US" sz="2400" dirty="0" err="1" smtClean="0"/>
              <a:t>bạn</a:t>
            </a:r>
            <a:r>
              <a:rPr lang="en-US" altLang="en-US" sz="2400" dirty="0" smtClean="0"/>
              <a:t> </a:t>
            </a:r>
            <a:r>
              <a:rPr lang="en-US" altLang="en-US" sz="2400" dirty="0" err="1" smtClean="0"/>
              <a:t>có</a:t>
            </a:r>
            <a:r>
              <a:rPr lang="en-US" altLang="en-US" sz="2400" dirty="0" smtClean="0"/>
              <a:t> </a:t>
            </a:r>
            <a:r>
              <a:rPr lang="en-US" altLang="en-US" sz="2400" dirty="0" err="1" smtClean="0"/>
              <a:t>thể</a:t>
            </a:r>
            <a:r>
              <a:rPr lang="en-US" altLang="en-US" sz="2400" dirty="0" smtClean="0"/>
              <a:t> </a:t>
            </a:r>
            <a:r>
              <a:rPr lang="en-US" altLang="en-US" sz="2400" dirty="0" err="1" smtClean="0"/>
              <a:t>chắc</a:t>
            </a:r>
            <a:r>
              <a:rPr lang="en-US" altLang="en-US" sz="2400" dirty="0" smtClean="0"/>
              <a:t> </a:t>
            </a:r>
            <a:r>
              <a:rPr lang="en-US" altLang="en-US" sz="2400" dirty="0" err="1" smtClean="0"/>
              <a:t>chắn</a:t>
            </a:r>
            <a:r>
              <a:rPr lang="en-US" altLang="en-US" sz="2400" dirty="0" smtClean="0"/>
              <a:t> </a:t>
            </a:r>
            <a:r>
              <a:rPr lang="en-US" altLang="en-US" sz="2400" dirty="0" err="1" smtClean="0"/>
              <a:t>rằng</a:t>
            </a:r>
            <a:r>
              <a:rPr lang="en-US" altLang="en-US" sz="2400" dirty="0" smtClean="0"/>
              <a:t> </a:t>
            </a:r>
            <a:r>
              <a:rPr lang="en-US" altLang="en-US" sz="2400" dirty="0" err="1" smtClean="0"/>
              <a:t>khi</a:t>
            </a:r>
            <a:r>
              <a:rPr lang="en-US" altLang="en-US" sz="2400" dirty="0" smtClean="0"/>
              <a:t> </a:t>
            </a:r>
            <a:r>
              <a:rPr lang="en-US" altLang="en-US" sz="2400" dirty="0" err="1" smtClean="0"/>
              <a:t>họ</a:t>
            </a:r>
            <a:r>
              <a:rPr lang="en-US" altLang="en-US" sz="2400" dirty="0" smtClean="0"/>
              <a:t> </a:t>
            </a:r>
            <a:r>
              <a:rPr lang="en-US" altLang="en-US" sz="2400" dirty="0" err="1" smtClean="0"/>
              <a:t>làm</a:t>
            </a:r>
            <a:r>
              <a:rPr lang="en-US" altLang="en-US" sz="2400" dirty="0" smtClean="0"/>
              <a:t> </a:t>
            </a:r>
            <a:r>
              <a:rPr lang="en-US" altLang="en-US" sz="2400" dirty="0" err="1" smtClean="0"/>
              <a:t>điều</a:t>
            </a:r>
            <a:r>
              <a:rPr lang="en-US" altLang="en-US" sz="2400" dirty="0" smtClean="0"/>
              <a:t> </a:t>
            </a:r>
            <a:r>
              <a:rPr lang="en-US" altLang="en-US" sz="2400" dirty="0" err="1" smtClean="0"/>
              <a:t>gì</a:t>
            </a:r>
            <a:r>
              <a:rPr lang="en-US" altLang="en-US" sz="2400" dirty="0" smtClean="0"/>
              <a:t> </a:t>
            </a:r>
            <a:r>
              <a:rPr lang="en-US" altLang="en-US" sz="2400" dirty="0" err="1" smtClean="0"/>
              <a:t>nguy</a:t>
            </a:r>
            <a:r>
              <a:rPr lang="en-US" altLang="en-US" sz="2400" dirty="0" smtClean="0"/>
              <a:t> </a:t>
            </a:r>
            <a:r>
              <a:rPr lang="en-US" altLang="en-US" sz="2400" dirty="0" err="1" smtClean="0"/>
              <a:t>hiểm</a:t>
            </a:r>
            <a:r>
              <a:rPr lang="en-US" altLang="en-US" sz="2400" dirty="0" smtClean="0"/>
              <a:t>, </a:t>
            </a:r>
            <a:r>
              <a:rPr lang="en-US" altLang="en-US" sz="2400" dirty="0" err="1" smtClean="0"/>
              <a:t>thì</a:t>
            </a:r>
            <a:r>
              <a:rPr lang="en-US" altLang="en-US" sz="2400" dirty="0" smtClean="0"/>
              <a:t> </a:t>
            </a:r>
            <a:r>
              <a:rPr lang="en-US" altLang="en-US" sz="2400" dirty="0" err="1" smtClean="0"/>
              <a:t>bạn</a:t>
            </a:r>
            <a:r>
              <a:rPr lang="en-US" altLang="en-US" sz="2400" dirty="0" smtClean="0"/>
              <a:t> </a:t>
            </a:r>
            <a:r>
              <a:rPr lang="en-US" altLang="en-US" sz="2400" dirty="0" err="1" smtClean="0"/>
              <a:t>sẽ</a:t>
            </a:r>
            <a:r>
              <a:rPr lang="en-US" altLang="en-US" sz="2400" dirty="0" smtClean="0"/>
              <a:t> </a:t>
            </a:r>
            <a:r>
              <a:rPr lang="en-US" altLang="en-US" sz="2400" dirty="0" err="1" smtClean="0"/>
              <a:t>không</a:t>
            </a:r>
            <a:r>
              <a:rPr lang="en-US" altLang="en-US" sz="2400" dirty="0" smtClean="0"/>
              <a:t> </a:t>
            </a:r>
            <a:r>
              <a:rPr lang="en-US" altLang="en-US" sz="2400" dirty="0" err="1" smtClean="0"/>
              <a:t>bị</a:t>
            </a:r>
            <a:r>
              <a:rPr lang="en-US" altLang="en-US" sz="2400" dirty="0" smtClean="0"/>
              <a:t> </a:t>
            </a:r>
            <a:r>
              <a:rPr lang="en-US" altLang="en-US" sz="2400" dirty="0" err="1" smtClean="0"/>
              <a:t>ảnh</a:t>
            </a:r>
            <a:r>
              <a:rPr lang="en-US" altLang="en-US" sz="2400" dirty="0" smtClean="0"/>
              <a:t> </a:t>
            </a:r>
            <a:r>
              <a:rPr lang="en-US" altLang="en-US" sz="2400" dirty="0" err="1" smtClean="0"/>
              <a:t>hưởng</a:t>
            </a:r>
            <a:r>
              <a:rPr lang="en-US" altLang="en-US" sz="2400" dirty="0" smtClean="0"/>
              <a:t> ( tai </a:t>
            </a:r>
            <a:r>
              <a:rPr lang="en-US" altLang="en-US" sz="2400" dirty="0" err="1" smtClean="0"/>
              <a:t>nạn</a:t>
            </a:r>
            <a:r>
              <a:rPr lang="en-US" altLang="en-US" sz="2400" dirty="0" smtClean="0"/>
              <a:t>). </a:t>
            </a:r>
          </a:p>
          <a:p>
            <a:pPr eaLnBrk="1" hangingPunct="1">
              <a:lnSpc>
                <a:spcPct val="80000"/>
              </a:lnSpc>
            </a:pPr>
            <a:r>
              <a:rPr lang="en-US" altLang="en-US" sz="2400" dirty="0" err="1" smtClean="0"/>
              <a:t>Bạn</a:t>
            </a:r>
            <a:r>
              <a:rPr lang="en-US" altLang="en-US" sz="2400" dirty="0" smtClean="0"/>
              <a:t> </a:t>
            </a:r>
            <a:r>
              <a:rPr lang="en-US" altLang="en-US" sz="2400" dirty="0" err="1" smtClean="0"/>
              <a:t>có</a:t>
            </a:r>
            <a:r>
              <a:rPr lang="en-US" altLang="en-US" sz="2400" dirty="0" smtClean="0"/>
              <a:t> </a:t>
            </a:r>
            <a:r>
              <a:rPr lang="en-US" altLang="en-US" sz="2400" dirty="0" err="1" smtClean="0"/>
              <a:t>trách</a:t>
            </a:r>
            <a:r>
              <a:rPr lang="en-US" altLang="en-US" sz="2400" dirty="0" smtClean="0"/>
              <a:t> </a:t>
            </a:r>
            <a:r>
              <a:rPr lang="en-US" altLang="en-US" sz="2400" dirty="0" err="1" smtClean="0"/>
              <a:t>nhiệm</a:t>
            </a:r>
            <a:r>
              <a:rPr lang="en-US" altLang="en-US" sz="2400" dirty="0" smtClean="0"/>
              <a:t> </a:t>
            </a:r>
            <a:r>
              <a:rPr lang="en-US" altLang="en-US" sz="2400" dirty="0" err="1" smtClean="0"/>
              <a:t>bảo</a:t>
            </a:r>
            <a:r>
              <a:rPr lang="en-US" altLang="en-US" sz="2400" dirty="0" smtClean="0"/>
              <a:t> </a:t>
            </a:r>
            <a:r>
              <a:rPr lang="en-US" altLang="en-US" sz="2400" dirty="0" err="1" smtClean="0"/>
              <a:t>vệ</a:t>
            </a:r>
            <a:r>
              <a:rPr lang="en-US" altLang="en-US" sz="2400" dirty="0" smtClean="0"/>
              <a:t> </a:t>
            </a:r>
            <a:r>
              <a:rPr lang="en-US" altLang="en-US" sz="2400" dirty="0" err="1" smtClean="0"/>
              <a:t>bản</a:t>
            </a:r>
            <a:r>
              <a:rPr lang="en-US" altLang="en-US" sz="2400" dirty="0" smtClean="0"/>
              <a:t> </a:t>
            </a:r>
            <a:r>
              <a:rPr lang="en-US" altLang="en-US" sz="2400" dirty="0" err="1" smtClean="0"/>
              <a:t>thân</a:t>
            </a:r>
            <a:r>
              <a:rPr lang="en-US" altLang="en-US" sz="2400" dirty="0" smtClean="0"/>
              <a:t>, </a:t>
            </a:r>
            <a:r>
              <a:rPr lang="en-US" altLang="en-US" sz="2400" dirty="0" err="1" smtClean="0"/>
              <a:t>ngay</a:t>
            </a:r>
            <a:r>
              <a:rPr lang="en-US" altLang="en-US" sz="2400" dirty="0" smtClean="0"/>
              <a:t> </a:t>
            </a:r>
            <a:r>
              <a:rPr lang="en-US" altLang="en-US" sz="2400" dirty="0" err="1" smtClean="0"/>
              <a:t>cả</a:t>
            </a:r>
            <a:r>
              <a:rPr lang="en-US" altLang="en-US" sz="2400" dirty="0" smtClean="0"/>
              <a:t> </a:t>
            </a:r>
            <a:r>
              <a:rPr lang="en-US" altLang="en-US" sz="2400" dirty="0" err="1" smtClean="0"/>
              <a:t>khi</a:t>
            </a:r>
            <a:r>
              <a:rPr lang="en-US" altLang="en-US" sz="2400" dirty="0" smtClean="0"/>
              <a:t> </a:t>
            </a:r>
            <a:r>
              <a:rPr lang="en-US" altLang="en-US" sz="2400" dirty="0" err="1" smtClean="0"/>
              <a:t>người</a:t>
            </a:r>
            <a:r>
              <a:rPr lang="en-US" altLang="en-US" sz="2400" dirty="0" smtClean="0"/>
              <a:t> </a:t>
            </a:r>
            <a:r>
              <a:rPr lang="en-US" altLang="en-US" sz="2400" dirty="0" err="1" smtClean="0"/>
              <a:t>khác</a:t>
            </a:r>
            <a:r>
              <a:rPr lang="en-US" altLang="en-US" sz="2400" dirty="0" smtClean="0"/>
              <a:t> </a:t>
            </a:r>
            <a:r>
              <a:rPr lang="en-US" altLang="en-US" sz="2400" dirty="0" err="1" smtClean="0"/>
              <a:t>có</a:t>
            </a:r>
            <a:r>
              <a:rPr lang="en-US" altLang="en-US" sz="2400" dirty="0" smtClean="0"/>
              <a:t> </a:t>
            </a:r>
            <a:r>
              <a:rPr lang="en-US" altLang="en-US" sz="2400" dirty="0" err="1" smtClean="0"/>
              <a:t>lỗi</a:t>
            </a:r>
            <a:endParaRPr lang="en-US" altLang="en-US" sz="2400" dirty="0" smtClean="0"/>
          </a:p>
          <a:p>
            <a:pPr eaLnBrk="1" hangingPunct="1">
              <a:lnSpc>
                <a:spcPct val="80000"/>
              </a:lnSpc>
            </a:pPr>
            <a:r>
              <a:rPr lang="en-US" altLang="en-US" sz="2400" dirty="0" err="1" smtClean="0"/>
              <a:t>Trong</a:t>
            </a:r>
            <a:r>
              <a:rPr lang="en-US" altLang="en-US" sz="2400" dirty="0" smtClean="0"/>
              <a:t> defensive programming, ý </a:t>
            </a:r>
            <a:r>
              <a:rPr lang="en-US" altLang="en-US" sz="2400" dirty="0" err="1" smtClean="0"/>
              <a:t>tưởng</a:t>
            </a:r>
            <a:r>
              <a:rPr lang="en-US" altLang="en-US" sz="2400" dirty="0" smtClean="0"/>
              <a:t> </a:t>
            </a:r>
            <a:r>
              <a:rPr lang="en-US" altLang="en-US" sz="2400" dirty="0" err="1" smtClean="0"/>
              <a:t>chính</a:t>
            </a:r>
            <a:r>
              <a:rPr lang="en-US" altLang="en-US" sz="2400" dirty="0" smtClean="0"/>
              <a:t> </a:t>
            </a:r>
            <a:r>
              <a:rPr lang="en-US" altLang="en-US" sz="2400" dirty="0" err="1" smtClean="0"/>
              <a:t>là</a:t>
            </a:r>
            <a:r>
              <a:rPr lang="en-US" altLang="en-US" sz="2400" dirty="0" smtClean="0"/>
              <a:t> </a:t>
            </a:r>
            <a:r>
              <a:rPr lang="en-US" altLang="en-US" sz="2400" dirty="0" err="1" smtClean="0"/>
              <a:t>nếu</a:t>
            </a:r>
            <a:r>
              <a:rPr lang="en-US" altLang="en-US" sz="2400" dirty="0" smtClean="0"/>
              <a:t> </a:t>
            </a:r>
            <a:r>
              <a:rPr lang="en-US" altLang="en-US" sz="2400" dirty="0" err="1" smtClean="0"/>
              <a:t>chương</a:t>
            </a:r>
            <a:r>
              <a:rPr lang="en-US" altLang="en-US" sz="2400" dirty="0" smtClean="0"/>
              <a:t> </a:t>
            </a:r>
            <a:r>
              <a:rPr lang="en-US" altLang="en-US" sz="2400" dirty="0" err="1" smtClean="0"/>
              <a:t>trình</a:t>
            </a:r>
            <a:r>
              <a:rPr lang="en-US" altLang="en-US" sz="2400" dirty="0" smtClean="0"/>
              <a:t> ( con) </a:t>
            </a:r>
            <a:r>
              <a:rPr lang="en-US" altLang="en-US" sz="2400" dirty="0" err="1" smtClean="0"/>
              <a:t>được</a:t>
            </a:r>
            <a:r>
              <a:rPr lang="en-US" altLang="en-US" sz="2400" dirty="0" smtClean="0"/>
              <a:t> </a:t>
            </a:r>
            <a:r>
              <a:rPr lang="en-US" altLang="en-US" sz="2400" dirty="0" err="1" smtClean="0"/>
              <a:t>truyền</a:t>
            </a:r>
            <a:r>
              <a:rPr lang="en-US" altLang="en-US" sz="2400" dirty="0" smtClean="0"/>
              <a:t> </a:t>
            </a:r>
            <a:r>
              <a:rPr lang="en-US" altLang="en-US" sz="2400" dirty="0" err="1" smtClean="0"/>
              <a:t>dữ</a:t>
            </a:r>
            <a:r>
              <a:rPr lang="en-US" altLang="en-US" sz="2400" dirty="0" smtClean="0"/>
              <a:t> </a:t>
            </a:r>
            <a:r>
              <a:rPr lang="en-US" altLang="en-US" sz="2400" dirty="0" err="1" smtClean="0"/>
              <a:t>liệu</a:t>
            </a:r>
            <a:r>
              <a:rPr lang="en-US" altLang="en-US" sz="2400" dirty="0" smtClean="0"/>
              <a:t> </a:t>
            </a:r>
            <a:r>
              <a:rPr lang="en-US" altLang="en-US" sz="2400" dirty="0" err="1" smtClean="0"/>
              <a:t>tồi</a:t>
            </a:r>
            <a:r>
              <a:rPr lang="en-US" altLang="en-US" sz="2400" dirty="0" smtClean="0"/>
              <a:t>, </a:t>
            </a:r>
            <a:r>
              <a:rPr lang="en-US" altLang="en-US" sz="2400" dirty="0" err="1" smtClean="0"/>
              <a:t>nó</a:t>
            </a:r>
            <a:r>
              <a:rPr lang="en-US" altLang="en-US" sz="2400" dirty="0" smtClean="0"/>
              <a:t> </a:t>
            </a:r>
            <a:r>
              <a:rPr lang="en-US" altLang="en-US" sz="2400" dirty="0" err="1" smtClean="0"/>
              <a:t>cũng</a:t>
            </a:r>
            <a:r>
              <a:rPr lang="en-US" altLang="en-US" sz="2400" dirty="0" smtClean="0"/>
              <a:t> </a:t>
            </a:r>
            <a:r>
              <a:rPr lang="en-US" altLang="en-US" sz="2400" dirty="0" err="1" smtClean="0"/>
              <a:t>không</a:t>
            </a:r>
            <a:r>
              <a:rPr lang="en-US" altLang="en-US" sz="2400" dirty="0" smtClean="0"/>
              <a:t> </a:t>
            </a:r>
            <a:r>
              <a:rPr lang="en-US" altLang="en-US" sz="2400" dirty="0" err="1" smtClean="0"/>
              <a:t>sao</a:t>
            </a:r>
            <a:r>
              <a:rPr lang="en-US" altLang="en-US" sz="2400" dirty="0" smtClean="0"/>
              <a:t>, </a:t>
            </a:r>
            <a:r>
              <a:rPr lang="en-US" altLang="en-US" sz="2400" dirty="0" err="1" smtClean="0"/>
              <a:t>kể</a:t>
            </a:r>
            <a:r>
              <a:rPr lang="en-US" altLang="en-US" sz="2400" dirty="0" smtClean="0"/>
              <a:t> </a:t>
            </a:r>
            <a:r>
              <a:rPr lang="en-US" altLang="en-US" sz="2400" dirty="0" err="1" smtClean="0"/>
              <a:t>cả</a:t>
            </a:r>
            <a:r>
              <a:rPr lang="en-US" altLang="en-US" sz="2400" dirty="0" smtClean="0"/>
              <a:t> </a:t>
            </a:r>
            <a:r>
              <a:rPr lang="en-US" altLang="en-US" sz="2400" dirty="0" err="1" smtClean="0"/>
              <a:t>khi</a:t>
            </a:r>
            <a:r>
              <a:rPr lang="en-US" altLang="en-US" sz="2400" dirty="0" smtClean="0"/>
              <a:t> </a:t>
            </a:r>
            <a:r>
              <a:rPr lang="en-US" altLang="en-US" sz="2400" dirty="0" err="1" smtClean="0"/>
              <a:t>với</a:t>
            </a:r>
            <a:r>
              <a:rPr lang="en-US" altLang="en-US" sz="2400" dirty="0" smtClean="0"/>
              <a:t> CT </a:t>
            </a:r>
            <a:r>
              <a:rPr lang="en-US" altLang="en-US" sz="2400" dirty="0" err="1" smtClean="0"/>
              <a:t>khác</a:t>
            </a:r>
            <a:r>
              <a:rPr lang="en-US" altLang="en-US" sz="2400" dirty="0" smtClean="0"/>
              <a:t> </a:t>
            </a:r>
            <a:r>
              <a:rPr lang="en-US" altLang="en-US" sz="2400" dirty="0" err="1" smtClean="0"/>
              <a:t>thì</a:t>
            </a:r>
            <a:r>
              <a:rPr lang="en-US" altLang="en-US" sz="2400" dirty="0" smtClean="0"/>
              <a:t> </a:t>
            </a:r>
            <a:r>
              <a:rPr lang="en-US" altLang="en-US" sz="2400" dirty="0" err="1" smtClean="0"/>
              <a:t>sẽ</a:t>
            </a:r>
            <a:r>
              <a:rPr lang="en-US" altLang="en-US" sz="2400" dirty="0" smtClean="0"/>
              <a:t> </a:t>
            </a:r>
            <a:r>
              <a:rPr lang="en-US" altLang="en-US" sz="2400" dirty="0" err="1" smtClean="0"/>
              <a:t>bị</a:t>
            </a:r>
            <a:r>
              <a:rPr lang="en-US" altLang="en-US" sz="2400" dirty="0" smtClean="0"/>
              <a:t> fault.</a:t>
            </a:r>
          </a:p>
          <a:p>
            <a:pPr eaLnBrk="1" hangingPunct="1">
              <a:lnSpc>
                <a:spcPct val="80000"/>
              </a:lnSpc>
            </a:pPr>
            <a:r>
              <a:rPr lang="en-US" altLang="en-US" sz="2400" dirty="0" err="1" smtClean="0"/>
              <a:t>Một</a:t>
            </a:r>
            <a:r>
              <a:rPr lang="en-US" altLang="en-US" sz="2400" dirty="0" smtClean="0"/>
              <a:t> </a:t>
            </a:r>
            <a:r>
              <a:rPr lang="en-US" altLang="en-US" sz="2400" dirty="0" err="1" smtClean="0"/>
              <a:t>cách</a:t>
            </a:r>
            <a:r>
              <a:rPr lang="en-US" altLang="en-US" sz="2400" dirty="0" smtClean="0"/>
              <a:t> </a:t>
            </a:r>
            <a:r>
              <a:rPr lang="en-US" altLang="en-US" sz="2400" dirty="0" err="1" smtClean="0"/>
              <a:t>tổng</a:t>
            </a:r>
            <a:r>
              <a:rPr lang="en-US" altLang="en-US" sz="2400" dirty="0" smtClean="0"/>
              <a:t> </a:t>
            </a:r>
            <a:r>
              <a:rPr lang="en-US" altLang="en-US" sz="2400" dirty="0" err="1" smtClean="0"/>
              <a:t>quát</a:t>
            </a:r>
            <a:r>
              <a:rPr lang="en-US" altLang="en-US" sz="2400" dirty="0" smtClean="0"/>
              <a:t>,  </a:t>
            </a:r>
            <a:r>
              <a:rPr lang="en-US" altLang="en-US" sz="2400" dirty="0" err="1" smtClean="0"/>
              <a:t>lập</a:t>
            </a:r>
            <a:r>
              <a:rPr lang="en-US" altLang="en-US" sz="2400" dirty="0" smtClean="0"/>
              <a:t> </a:t>
            </a:r>
            <a:r>
              <a:rPr lang="en-US" altLang="en-US" sz="2400" dirty="0" err="1" smtClean="0"/>
              <a:t>trình</a:t>
            </a:r>
            <a:r>
              <a:rPr lang="en-US" altLang="en-US" sz="2400" dirty="0" smtClean="0"/>
              <a:t> </a:t>
            </a:r>
            <a:r>
              <a:rPr lang="en-US" altLang="en-US" sz="2400" dirty="0" err="1" smtClean="0"/>
              <a:t>phòng</a:t>
            </a:r>
            <a:r>
              <a:rPr lang="en-US" altLang="en-US" sz="2400" dirty="0" smtClean="0"/>
              <a:t> </a:t>
            </a:r>
            <a:r>
              <a:rPr lang="en-US" altLang="en-US" sz="2400" dirty="0" err="1" smtClean="0"/>
              <a:t>thủ</a:t>
            </a:r>
            <a:r>
              <a:rPr lang="en-US" altLang="en-US" sz="2400" dirty="0" smtClean="0"/>
              <a:t> </a:t>
            </a:r>
            <a:r>
              <a:rPr lang="en-US" altLang="en-US" sz="2400" dirty="0" err="1" smtClean="0"/>
              <a:t>nghĩa</a:t>
            </a:r>
            <a:r>
              <a:rPr lang="en-US" altLang="en-US" sz="2400" dirty="0" smtClean="0"/>
              <a:t> </a:t>
            </a:r>
            <a:r>
              <a:rPr lang="en-US" altLang="en-US" sz="2400" dirty="0" err="1" smtClean="0"/>
              <a:t>là</a:t>
            </a:r>
            <a:r>
              <a:rPr lang="en-US" altLang="en-US" sz="2400" dirty="0" smtClean="0"/>
              <a:t> : </a:t>
            </a:r>
            <a:r>
              <a:rPr lang="en-US" altLang="en-US" sz="2400" dirty="0" err="1" smtClean="0"/>
              <a:t>làm</a:t>
            </a:r>
            <a:r>
              <a:rPr lang="en-US" altLang="en-US" sz="2400" dirty="0" smtClean="0"/>
              <a:t> </a:t>
            </a:r>
            <a:r>
              <a:rPr lang="en-US" altLang="en-US" sz="2400" dirty="0" err="1" smtClean="0"/>
              <a:t>thế</a:t>
            </a:r>
            <a:r>
              <a:rPr lang="en-US" altLang="en-US" sz="2400" dirty="0" smtClean="0"/>
              <a:t> </a:t>
            </a:r>
            <a:r>
              <a:rPr lang="en-US" altLang="en-US" sz="2400" dirty="0" err="1" smtClean="0"/>
              <a:t>nào</a:t>
            </a:r>
            <a:r>
              <a:rPr lang="en-US" altLang="en-US" sz="2400" dirty="0" smtClean="0"/>
              <a:t> </a:t>
            </a:r>
            <a:r>
              <a:rPr lang="en-US" altLang="en-US" sz="2400" dirty="0" err="1" smtClean="0"/>
              <a:t>để</a:t>
            </a:r>
            <a:r>
              <a:rPr lang="en-US" altLang="en-US" sz="2400" dirty="0" smtClean="0"/>
              <a:t> </a:t>
            </a:r>
            <a:r>
              <a:rPr lang="en-US" altLang="en-US" sz="2400" dirty="0" err="1" smtClean="0"/>
              <a:t>tự</a:t>
            </a:r>
            <a:r>
              <a:rPr lang="en-US" altLang="en-US" sz="2400" dirty="0" smtClean="0"/>
              <a:t> </a:t>
            </a:r>
            <a:r>
              <a:rPr lang="en-US" altLang="en-US" sz="2400" dirty="0" err="1" smtClean="0"/>
              <a:t>bảo</a:t>
            </a:r>
            <a:r>
              <a:rPr lang="en-US" altLang="en-US" sz="2400" dirty="0" smtClean="0"/>
              <a:t> </a:t>
            </a:r>
            <a:r>
              <a:rPr lang="en-US" altLang="en-US" sz="2400" dirty="0" err="1" smtClean="0"/>
              <a:t>vệ</a:t>
            </a:r>
            <a:r>
              <a:rPr lang="en-US" altLang="en-US" sz="2400" dirty="0" smtClean="0"/>
              <a:t> </a:t>
            </a:r>
            <a:r>
              <a:rPr lang="en-US" altLang="en-US" sz="2400" dirty="0" err="1" smtClean="0"/>
              <a:t>mình</a:t>
            </a:r>
            <a:r>
              <a:rPr lang="en-US" altLang="en-US" sz="2400" dirty="0" smtClean="0"/>
              <a:t> </a:t>
            </a:r>
            <a:r>
              <a:rPr lang="en-US" altLang="en-US" sz="2400" dirty="0" err="1" smtClean="0"/>
              <a:t>khỏi</a:t>
            </a:r>
            <a:r>
              <a:rPr lang="en-US" altLang="en-US" sz="2400" dirty="0" smtClean="0"/>
              <a:t> </a:t>
            </a:r>
            <a:r>
              <a:rPr lang="en-US" altLang="en-US" sz="2400" dirty="0" err="1" smtClean="0"/>
              <a:t>nhung</a:t>
            </a:r>
            <a:r>
              <a:rPr lang="en-US" altLang="en-US" sz="2400" dirty="0" smtClean="0"/>
              <a:t> du </a:t>
            </a:r>
            <a:r>
              <a:rPr lang="en-US" altLang="en-US" sz="2400" dirty="0" err="1" smtClean="0"/>
              <a:t>liệu</a:t>
            </a:r>
            <a:r>
              <a:rPr lang="en-US" altLang="en-US" sz="2400" dirty="0" smtClean="0"/>
              <a:t> </a:t>
            </a:r>
            <a:r>
              <a:rPr lang="en-US" altLang="en-US" sz="2400" dirty="0" err="1" smtClean="0"/>
              <a:t>không</a:t>
            </a:r>
            <a:r>
              <a:rPr lang="en-US" altLang="en-US" sz="2400" dirty="0" smtClean="0"/>
              <a:t> </a:t>
            </a:r>
            <a:r>
              <a:rPr lang="en-US" altLang="en-US" sz="2400" dirty="0" err="1" smtClean="0"/>
              <a:t>hợp</a:t>
            </a:r>
            <a:r>
              <a:rPr lang="en-US" altLang="en-US" sz="2400" dirty="0" smtClean="0"/>
              <a:t> </a:t>
            </a:r>
            <a:r>
              <a:rPr lang="en-US" altLang="en-US" sz="2400" dirty="0" err="1" smtClean="0"/>
              <a:t>lệ</a:t>
            </a:r>
            <a:r>
              <a:rPr lang="en-US" altLang="en-US" sz="2400" dirty="0" smtClean="0"/>
              <a:t>, </a:t>
            </a:r>
            <a:r>
              <a:rPr lang="en-US" altLang="en-US" sz="2400" dirty="0" err="1" smtClean="0"/>
              <a:t>các</a:t>
            </a:r>
            <a:r>
              <a:rPr lang="en-US" altLang="en-US" sz="2400" dirty="0" smtClean="0"/>
              <a:t> </a:t>
            </a:r>
            <a:r>
              <a:rPr lang="en-US" altLang="en-US" sz="2400" dirty="0" err="1" smtClean="0"/>
              <a:t>sự</a:t>
            </a:r>
            <a:r>
              <a:rPr lang="en-US" altLang="en-US" sz="2400" dirty="0" smtClean="0"/>
              <a:t> </a:t>
            </a:r>
            <a:r>
              <a:rPr lang="en-US" altLang="en-US" sz="2400" dirty="0" err="1" smtClean="0"/>
              <a:t>kiện</a:t>
            </a:r>
            <a:r>
              <a:rPr lang="en-US" altLang="en-US" sz="2400" dirty="0" smtClean="0"/>
              <a:t> </a:t>
            </a:r>
            <a:r>
              <a:rPr lang="en-US" altLang="en-US" sz="2400" dirty="0" err="1" smtClean="0"/>
              <a:t>mà</a:t>
            </a:r>
            <a:r>
              <a:rPr lang="en-US" altLang="en-US" sz="2400" dirty="0" smtClean="0"/>
              <a:t> </a:t>
            </a:r>
            <a:r>
              <a:rPr lang="en-US" altLang="en-US" sz="2400" dirty="0" err="1" smtClean="0"/>
              <a:t>có</a:t>
            </a:r>
            <a:r>
              <a:rPr lang="en-US" altLang="en-US" sz="2400" dirty="0" smtClean="0"/>
              <a:t> </a:t>
            </a:r>
            <a:r>
              <a:rPr lang="en-US" altLang="en-US" sz="2400" dirty="0" err="1" smtClean="0"/>
              <a:t>thể</a:t>
            </a:r>
            <a:r>
              <a:rPr lang="en-US" altLang="en-US" sz="2400" dirty="0" smtClean="0"/>
              <a:t> "</a:t>
            </a:r>
            <a:r>
              <a:rPr lang="en-US" altLang="en-US" sz="2400" dirty="0" err="1" smtClean="0"/>
              <a:t>không</a:t>
            </a:r>
            <a:r>
              <a:rPr lang="en-US" altLang="en-US" sz="2400" dirty="0" smtClean="0"/>
              <a:t> </a:t>
            </a:r>
            <a:r>
              <a:rPr lang="en-US" altLang="en-US" sz="2400" dirty="0" err="1" smtClean="0"/>
              <a:t>bao</a:t>
            </a:r>
            <a:r>
              <a:rPr lang="en-US" altLang="en-US" sz="2400" dirty="0" smtClean="0"/>
              <a:t> </a:t>
            </a:r>
            <a:r>
              <a:rPr lang="en-US" altLang="en-US" sz="2400" dirty="0" err="1" smtClean="0"/>
              <a:t>giờ</a:t>
            </a:r>
            <a:r>
              <a:rPr lang="en-US" altLang="en-US" sz="2400" dirty="0" smtClean="0"/>
              <a:t>" </a:t>
            </a:r>
            <a:r>
              <a:rPr lang="en-US" altLang="en-US" sz="2400" dirty="0" err="1" smtClean="0"/>
              <a:t>xảy</a:t>
            </a:r>
            <a:r>
              <a:rPr lang="en-US" altLang="en-US" sz="2400" dirty="0" smtClean="0"/>
              <a:t> </a:t>
            </a:r>
            <a:r>
              <a:rPr lang="en-US" altLang="en-US" sz="2400" dirty="0" err="1" smtClean="0"/>
              <a:t>ra</a:t>
            </a:r>
            <a:r>
              <a:rPr lang="en-US" altLang="en-US" sz="2400" dirty="0" smtClean="0"/>
              <a:t>, </a:t>
            </a:r>
            <a:r>
              <a:rPr lang="en-US" altLang="en-US" sz="2400" dirty="0" err="1" smtClean="0"/>
              <a:t>và</a:t>
            </a:r>
            <a:r>
              <a:rPr lang="en-US" altLang="en-US" sz="2400" dirty="0" smtClean="0"/>
              <a:t> </a:t>
            </a:r>
            <a:r>
              <a:rPr lang="en-US" altLang="en-US" sz="2400" dirty="0" err="1" smtClean="0"/>
              <a:t>các</a:t>
            </a:r>
            <a:r>
              <a:rPr lang="en-US" altLang="en-US" sz="2400" dirty="0" smtClean="0"/>
              <a:t> </a:t>
            </a:r>
            <a:r>
              <a:rPr lang="en-US" altLang="en-US" sz="2400" dirty="0" err="1" smtClean="0"/>
              <a:t>lập</a:t>
            </a:r>
            <a:r>
              <a:rPr lang="en-US" altLang="en-US" sz="2400" dirty="0" smtClean="0"/>
              <a:t> </a:t>
            </a:r>
            <a:r>
              <a:rPr lang="en-US" altLang="en-US" sz="2400" dirty="0" err="1" smtClean="0"/>
              <a:t>trình</a:t>
            </a:r>
            <a:r>
              <a:rPr lang="en-US" altLang="en-US" sz="2400" dirty="0" smtClean="0"/>
              <a:t> </a:t>
            </a:r>
            <a:r>
              <a:rPr lang="en-US" altLang="en-US" sz="2400" dirty="0" err="1" smtClean="0"/>
              <a:t>viên</a:t>
            </a:r>
            <a:r>
              <a:rPr lang="en-US" altLang="en-US" sz="2400" dirty="0" smtClean="0"/>
              <a:t> </a:t>
            </a:r>
            <a:r>
              <a:rPr lang="en-US" altLang="en-US" sz="2400" dirty="0" err="1" smtClean="0"/>
              <a:t>khác</a:t>
            </a:r>
            <a:r>
              <a:rPr lang="en-US" altLang="en-US" sz="2400" dirty="0" smtClean="0"/>
              <a:t> ‘</a:t>
            </a:r>
            <a:r>
              <a:rPr lang="en-US" altLang="en-US" sz="2400" dirty="0" err="1" smtClean="0"/>
              <a:t>sai</a:t>
            </a:r>
            <a:r>
              <a:rPr lang="en-US" altLang="en-US" sz="2400" dirty="0" smtClean="0"/>
              <a:t> </a:t>
            </a:r>
            <a:r>
              <a:rPr lang="en-US" altLang="en-US" sz="2400" dirty="0" err="1" smtClean="0"/>
              <a:t>lầm</a:t>
            </a:r>
            <a:r>
              <a:rPr lang="en-US" altLang="en-US" sz="2400" dirty="0" smtClean="0"/>
              <a:t>’ </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Nội</a:t>
            </a:r>
            <a:r>
              <a:rPr lang="en-US" altLang="zh-CN" sz="3200" b="1" dirty="0">
                <a:latin typeface="Linh AvantGarde" panose="02000603030000020004" pitchFamily="2" charset="0"/>
              </a:rPr>
              <a:t> dung</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pPr marL="514350" indent="-514350">
              <a:buFont typeface="+mj-lt"/>
              <a:buAutoNum type="arabicPeriod"/>
            </a:pPr>
            <a:r>
              <a:rPr lang="vi-VN" altLang="zh-CN" dirty="0"/>
              <a:t>Khái niệm</a:t>
            </a:r>
          </a:p>
          <a:p>
            <a:pPr marL="514350" indent="-514350">
              <a:buFont typeface="+mj-lt"/>
              <a:buAutoNum type="arabicPeriod"/>
            </a:pPr>
            <a:r>
              <a:rPr lang="vi-VN" altLang="zh-CN" dirty="0"/>
              <a:t>Bảo vệ chương trình khi dữ liệu đầu vào không hợp lệ (Invalid Inputs)</a:t>
            </a:r>
          </a:p>
          <a:p>
            <a:pPr marL="514350" indent="-514350">
              <a:buFont typeface="+mj-lt"/>
              <a:buAutoNum type="arabicPeriod"/>
            </a:pPr>
            <a:r>
              <a:rPr lang="vi-VN" altLang="zh-CN" dirty="0"/>
              <a:t>Assertions</a:t>
            </a:r>
          </a:p>
          <a:p>
            <a:pPr marL="514350" indent="-514350">
              <a:buFont typeface="+mj-lt"/>
              <a:buAutoNum type="arabicPeriod"/>
            </a:pPr>
            <a:r>
              <a:rPr lang="vi-VN" altLang="zh-CN" b="1" u="sng" dirty="0"/>
              <a:t>Kỹ thuật xử lý lỗi</a:t>
            </a:r>
          </a:p>
          <a:p>
            <a:pPr marL="514350" indent="-514350">
              <a:buFont typeface="+mj-lt"/>
              <a:buAutoNum type="arabicPeriod"/>
            </a:pPr>
            <a:r>
              <a:rPr lang="en-US" altLang="zh-CN" dirty="0" err="1"/>
              <a:t>Xử</a:t>
            </a:r>
            <a:r>
              <a:rPr lang="en-US" altLang="zh-CN" dirty="0"/>
              <a:t> </a:t>
            </a:r>
            <a:r>
              <a:rPr lang="en-US" altLang="zh-CN" dirty="0" err="1"/>
              <a:t>lý</a:t>
            </a:r>
            <a:r>
              <a:rPr lang="en-US" altLang="zh-CN" dirty="0"/>
              <a:t> </a:t>
            </a:r>
            <a:r>
              <a:rPr lang="en-US" altLang="zh-CN" dirty="0" err="1"/>
              <a:t>ngoại</a:t>
            </a:r>
            <a:r>
              <a:rPr lang="en-US" altLang="zh-CN" dirty="0"/>
              <a:t> </a:t>
            </a:r>
            <a:r>
              <a:rPr lang="en-US" altLang="zh-CN" dirty="0" err="1"/>
              <a:t>lệ</a:t>
            </a:r>
            <a:endParaRPr lang="zh-CN" altLang="en-US" dirty="0"/>
          </a:p>
        </p:txBody>
      </p:sp>
      <p:sp>
        <p:nvSpPr>
          <p:cNvPr id="4" name="Slide Number Placeholder 3">
            <a:extLst>
              <a:ext uri="{FF2B5EF4-FFF2-40B4-BE49-F238E27FC236}">
                <a16:creationId xmlns="" xmlns:a16="http://schemas.microsoft.com/office/drawing/2014/main" id="{F45FFF54-B5D9-43D7-9A87-EA289E46C646}"/>
              </a:ext>
            </a:extLst>
          </p:cNvPr>
          <p:cNvSpPr>
            <a:spLocks noGrp="1"/>
          </p:cNvSpPr>
          <p:nvPr>
            <p:ph type="sldNum" sz="quarter" idx="12"/>
          </p:nvPr>
        </p:nvSpPr>
        <p:spPr/>
        <p:txBody>
          <a:bodyPr/>
          <a:lstStyle/>
          <a:p>
            <a:fld id="{11F88B7E-86B8-4862-842E-2DB840C1EC76}" type="slidenum">
              <a:rPr lang="zh-CN" altLang="en-US" smtClean="0"/>
              <a:pPr/>
              <a:t>30</a:t>
            </a:fld>
            <a:endParaRPr lang="zh-CN" altLang="en-US"/>
          </a:p>
        </p:txBody>
      </p:sp>
    </p:spTree>
    <p:extLst>
      <p:ext uri="{BB962C8B-B14F-4D97-AF65-F5344CB8AC3E}">
        <p14:creationId xmlns="" xmlns:p14="http://schemas.microsoft.com/office/powerpoint/2010/main" val="81378182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Lỗi</a:t>
            </a:r>
            <a:r>
              <a:rPr lang="en-US" altLang="zh-CN" sz="3200" b="1" dirty="0">
                <a:latin typeface="Linh AvantGarde" panose="02000603030000020004" pitchFamily="2" charset="0"/>
              </a:rPr>
              <a:t> - Error</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r>
              <a:rPr lang="en-US" dirty="0" err="1"/>
              <a:t>Lỗi</a:t>
            </a:r>
            <a:r>
              <a:rPr lang="en-US" dirty="0"/>
              <a:t>: </a:t>
            </a:r>
            <a:r>
              <a:rPr lang="en-US" dirty="0" err="1"/>
              <a:t>chương</a:t>
            </a:r>
            <a:r>
              <a:rPr lang="en-US" dirty="0"/>
              <a:t> </a:t>
            </a:r>
            <a:r>
              <a:rPr lang="en-US" dirty="0" err="1"/>
              <a:t>trình</a:t>
            </a:r>
            <a:r>
              <a:rPr lang="en-US" dirty="0"/>
              <a:t> </a:t>
            </a:r>
            <a:r>
              <a:rPr lang="en-US" dirty="0" err="1"/>
              <a:t>chạy</a:t>
            </a:r>
            <a:r>
              <a:rPr lang="en-US" dirty="0"/>
              <a:t> </a:t>
            </a:r>
            <a:r>
              <a:rPr lang="en-US" dirty="0" err="1"/>
              <a:t>không</a:t>
            </a:r>
            <a:r>
              <a:rPr lang="en-US" dirty="0"/>
              <a:t> </a:t>
            </a:r>
            <a:r>
              <a:rPr lang="en-US" dirty="0" err="1"/>
              <a:t>đúng</a:t>
            </a:r>
            <a:r>
              <a:rPr lang="en-US" dirty="0"/>
              <a:t> </a:t>
            </a:r>
            <a:r>
              <a:rPr lang="en-US" dirty="0" err="1"/>
              <a:t>như</a:t>
            </a:r>
            <a:r>
              <a:rPr lang="en-US" dirty="0"/>
              <a:t> </a:t>
            </a:r>
            <a:r>
              <a:rPr lang="en-US" dirty="0" err="1"/>
              <a:t>đã</a:t>
            </a:r>
            <a:r>
              <a:rPr lang="en-US" dirty="0"/>
              <a:t> </a:t>
            </a:r>
            <a:r>
              <a:rPr lang="en-US" dirty="0" err="1"/>
              <a:t>định</a:t>
            </a:r>
            <a:endParaRPr lang="en-US" dirty="0"/>
          </a:p>
          <a:p>
            <a:r>
              <a:rPr lang="en-US" dirty="0"/>
              <a:t>Khi </a:t>
            </a:r>
            <a:r>
              <a:rPr lang="en-US" dirty="0" err="1"/>
              <a:t>lỗi</a:t>
            </a:r>
            <a:r>
              <a:rPr lang="en-US" dirty="0"/>
              <a:t> </a:t>
            </a:r>
            <a:r>
              <a:rPr lang="en-US" dirty="0" err="1"/>
              <a:t>xảy</a:t>
            </a:r>
            <a:r>
              <a:rPr lang="en-US" dirty="0"/>
              <a:t> ra </a:t>
            </a:r>
            <a:r>
              <a:rPr lang="en-US" dirty="0" err="1"/>
              <a:t>cần</a:t>
            </a:r>
            <a:endParaRPr lang="en-US" dirty="0"/>
          </a:p>
          <a:p>
            <a:pPr lvl="1"/>
            <a:r>
              <a:rPr lang="en-US" dirty="0" err="1"/>
              <a:t>Định</a:t>
            </a:r>
            <a:r>
              <a:rPr lang="en-US" dirty="0"/>
              <a:t> </a:t>
            </a:r>
            <a:r>
              <a:rPr lang="en-US" dirty="0" err="1"/>
              <a:t>vị</a:t>
            </a:r>
            <a:r>
              <a:rPr lang="en-US" dirty="0"/>
              <a:t> </a:t>
            </a:r>
            <a:r>
              <a:rPr lang="en-US" dirty="0" err="1"/>
              <a:t>nguồn</a:t>
            </a:r>
            <a:r>
              <a:rPr lang="en-US" dirty="0"/>
              <a:t> </a:t>
            </a:r>
            <a:r>
              <a:rPr lang="en-US" dirty="0" err="1"/>
              <a:t>gây</a:t>
            </a:r>
            <a:r>
              <a:rPr lang="en-US" dirty="0"/>
              <a:t> </a:t>
            </a:r>
            <a:r>
              <a:rPr lang="en-US" dirty="0" err="1"/>
              <a:t>lỗi</a:t>
            </a:r>
            <a:endParaRPr lang="en-US" dirty="0"/>
          </a:p>
          <a:p>
            <a:pPr lvl="1"/>
            <a:r>
              <a:rPr lang="en-US" dirty="0" err="1"/>
              <a:t>Kiểm</a:t>
            </a:r>
            <a:r>
              <a:rPr lang="en-US" dirty="0"/>
              <a:t> </a:t>
            </a:r>
            <a:r>
              <a:rPr lang="en-US" dirty="0" err="1"/>
              <a:t>soát</a:t>
            </a:r>
            <a:r>
              <a:rPr lang="en-US" dirty="0"/>
              <a:t> </a:t>
            </a:r>
            <a:r>
              <a:rPr lang="en-US" dirty="0" err="1"/>
              <a:t>lỗi</a:t>
            </a:r>
            <a:endParaRPr lang="en-US" dirty="0"/>
          </a:p>
          <a:p>
            <a:r>
              <a:rPr lang="en-US" dirty="0" err="1"/>
              <a:t>Luôn</a:t>
            </a:r>
            <a:r>
              <a:rPr lang="en-US" dirty="0"/>
              <a:t> </a:t>
            </a:r>
            <a:r>
              <a:rPr lang="en-US" dirty="0" err="1"/>
              <a:t>có</a:t>
            </a:r>
            <a:r>
              <a:rPr lang="en-US" dirty="0"/>
              <a:t> </a:t>
            </a:r>
            <a:r>
              <a:rPr lang="en-US" dirty="0" err="1"/>
              <a:t>ý</a:t>
            </a:r>
            <a:r>
              <a:rPr lang="en-US" dirty="0"/>
              <a:t> </a:t>
            </a:r>
            <a:r>
              <a:rPr lang="en-US" dirty="0" err="1"/>
              <a:t>thức</a:t>
            </a:r>
            <a:r>
              <a:rPr lang="en-US" dirty="0"/>
              <a:t> </a:t>
            </a:r>
            <a:r>
              <a:rPr lang="en-US" dirty="0" err="1"/>
              <a:t>đề</a:t>
            </a:r>
            <a:r>
              <a:rPr lang="en-US" dirty="0"/>
              <a:t> </a:t>
            </a:r>
            <a:r>
              <a:rPr lang="en-US" dirty="0" err="1"/>
              <a:t>phòng</a:t>
            </a:r>
            <a:r>
              <a:rPr lang="en-US" dirty="0"/>
              <a:t> </a:t>
            </a:r>
            <a:r>
              <a:rPr lang="en-US" dirty="0" err="1"/>
              <a:t>các</a:t>
            </a:r>
            <a:r>
              <a:rPr lang="en-US" dirty="0"/>
              <a:t> </a:t>
            </a:r>
            <a:r>
              <a:rPr lang="en-US" dirty="0" err="1"/>
              <a:t>lỗi</a:t>
            </a:r>
            <a:r>
              <a:rPr lang="en-US" dirty="0"/>
              <a:t> hay </a:t>
            </a:r>
            <a:r>
              <a:rPr lang="en-US" dirty="0" err="1"/>
              <a:t>xảy</a:t>
            </a:r>
            <a:r>
              <a:rPr lang="en-US" dirty="0"/>
              <a:t> ra </a:t>
            </a:r>
            <a:r>
              <a:rPr lang="en-US" dirty="0" err="1"/>
              <a:t>trong</a:t>
            </a:r>
            <a:r>
              <a:rPr lang="en-US" dirty="0"/>
              <a:t> </a:t>
            </a:r>
            <a:r>
              <a:rPr lang="en-US" dirty="0" err="1"/>
              <a:t>chương</a:t>
            </a:r>
            <a:r>
              <a:rPr lang="en-US" dirty="0"/>
              <a:t> </a:t>
            </a:r>
            <a:r>
              <a:rPr lang="en-US" dirty="0" err="1"/>
              <a:t>trình</a:t>
            </a:r>
            <a:r>
              <a:rPr lang="en-US" dirty="0"/>
              <a:t>, </a:t>
            </a:r>
            <a:r>
              <a:rPr lang="en-US" dirty="0" err="1"/>
              <a:t>nhất</a:t>
            </a:r>
            <a:r>
              <a:rPr lang="en-US" dirty="0"/>
              <a:t> </a:t>
            </a:r>
            <a:r>
              <a:rPr lang="en-US" dirty="0" err="1"/>
              <a:t>là</a:t>
            </a:r>
            <a:r>
              <a:rPr lang="en-US" dirty="0"/>
              <a:t> </a:t>
            </a:r>
            <a:r>
              <a:rPr lang="en-US" dirty="0" err="1"/>
              <a:t>khi</a:t>
            </a:r>
            <a:r>
              <a:rPr lang="en-US" dirty="0"/>
              <a:t> </a:t>
            </a:r>
            <a:r>
              <a:rPr lang="en-US" dirty="0" err="1"/>
              <a:t>đọc</a:t>
            </a:r>
            <a:r>
              <a:rPr lang="en-US" dirty="0"/>
              <a:t> file, </a:t>
            </a:r>
            <a:r>
              <a:rPr lang="en-US" dirty="0" err="1"/>
              <a:t>dữ</a:t>
            </a:r>
            <a:r>
              <a:rPr lang="en-US" dirty="0"/>
              <a:t> </a:t>
            </a:r>
            <a:r>
              <a:rPr lang="en-US" dirty="0" err="1"/>
              <a:t>liệu</a:t>
            </a:r>
            <a:r>
              <a:rPr lang="en-US" dirty="0"/>
              <a:t> do </a:t>
            </a:r>
            <a:r>
              <a:rPr lang="en-US" dirty="0" err="1"/>
              <a:t>người</a:t>
            </a:r>
            <a:r>
              <a:rPr lang="en-US" dirty="0"/>
              <a:t> </a:t>
            </a:r>
            <a:r>
              <a:rPr lang="en-US" dirty="0" err="1"/>
              <a:t>dùng</a:t>
            </a:r>
            <a:r>
              <a:rPr lang="en-US" dirty="0"/>
              <a:t> </a:t>
            </a:r>
            <a:r>
              <a:rPr lang="en-US" dirty="0" err="1"/>
              <a:t>nhập</a:t>
            </a:r>
            <a:r>
              <a:rPr lang="en-US" dirty="0"/>
              <a:t> </a:t>
            </a:r>
            <a:r>
              <a:rPr lang="en-US" dirty="0" err="1"/>
              <a:t>vào</a:t>
            </a:r>
            <a:r>
              <a:rPr lang="en-US" dirty="0"/>
              <a:t> </a:t>
            </a:r>
            <a:r>
              <a:rPr lang="en-US" dirty="0" err="1"/>
              <a:t>và</a:t>
            </a:r>
            <a:r>
              <a:rPr lang="en-US" dirty="0"/>
              <a:t> </a:t>
            </a:r>
            <a:r>
              <a:rPr lang="en-US" dirty="0" err="1"/>
              <a:t>cấp</a:t>
            </a:r>
            <a:r>
              <a:rPr lang="en-US" dirty="0"/>
              <a:t> </a:t>
            </a:r>
            <a:r>
              <a:rPr lang="en-US" dirty="0" err="1"/>
              <a:t>phát</a:t>
            </a:r>
            <a:r>
              <a:rPr lang="en-US" dirty="0"/>
              <a:t> </a:t>
            </a:r>
            <a:r>
              <a:rPr lang="en-US" dirty="0" err="1"/>
              <a:t>bộ</a:t>
            </a:r>
            <a:r>
              <a:rPr lang="en-US" dirty="0"/>
              <a:t> </a:t>
            </a:r>
            <a:r>
              <a:rPr lang="en-US" dirty="0" err="1"/>
              <a:t>nhớ</a:t>
            </a:r>
            <a:r>
              <a:rPr lang="en-US" dirty="0"/>
              <a:t>.</a:t>
            </a:r>
          </a:p>
          <a:p>
            <a:r>
              <a:rPr lang="en-US" dirty="0" err="1"/>
              <a:t>Áp</a:t>
            </a:r>
            <a:r>
              <a:rPr lang="en-US" dirty="0"/>
              <a:t> </a:t>
            </a:r>
            <a:r>
              <a:rPr lang="en-US" dirty="0" err="1"/>
              <a:t>dụng</a:t>
            </a:r>
            <a:r>
              <a:rPr lang="en-US" dirty="0"/>
              <a:t> </a:t>
            </a:r>
            <a:r>
              <a:rPr lang="en-US" dirty="0" err="1"/>
              <a:t>các</a:t>
            </a:r>
            <a:r>
              <a:rPr lang="en-US" dirty="0"/>
              <a:t> </a:t>
            </a:r>
            <a:r>
              <a:rPr lang="en-US" dirty="0" err="1"/>
              <a:t>biện</a:t>
            </a:r>
            <a:r>
              <a:rPr lang="en-US" dirty="0"/>
              <a:t> </a:t>
            </a:r>
            <a:r>
              <a:rPr lang="en-US" dirty="0" err="1"/>
              <a:t>pháp</a:t>
            </a:r>
            <a:r>
              <a:rPr lang="en-US" dirty="0"/>
              <a:t> </a:t>
            </a:r>
            <a:r>
              <a:rPr lang="en-US" dirty="0" err="1"/>
              <a:t>phòng</a:t>
            </a:r>
            <a:r>
              <a:rPr lang="en-US" dirty="0"/>
              <a:t> </a:t>
            </a:r>
            <a:r>
              <a:rPr lang="en-US" dirty="0" err="1"/>
              <a:t>ngừa</a:t>
            </a:r>
            <a:r>
              <a:rPr lang="en-US" dirty="0"/>
              <a:t> </a:t>
            </a:r>
            <a:r>
              <a:rPr lang="en-US" dirty="0" err="1"/>
              <a:t>ngay</a:t>
            </a:r>
            <a:r>
              <a:rPr lang="en-US" dirty="0"/>
              <a:t> </a:t>
            </a:r>
            <a:r>
              <a:rPr lang="en-US" dirty="0" err="1"/>
              <a:t>cả</a:t>
            </a:r>
            <a:r>
              <a:rPr lang="en-US" dirty="0"/>
              <a:t> </a:t>
            </a:r>
            <a:r>
              <a:rPr lang="en-US" dirty="0" err="1"/>
              <a:t>khi</a:t>
            </a:r>
            <a:r>
              <a:rPr lang="en-US" dirty="0"/>
              <a:t> </a:t>
            </a:r>
            <a:r>
              <a:rPr lang="en-US" dirty="0" err="1"/>
              <a:t>điều</a:t>
            </a:r>
            <a:r>
              <a:rPr lang="en-US" dirty="0"/>
              <a:t> </a:t>
            </a:r>
            <a:r>
              <a:rPr lang="en-US" dirty="0" err="1"/>
              <a:t>đó</a:t>
            </a:r>
            <a:r>
              <a:rPr lang="en-US" dirty="0"/>
              <a:t> </a:t>
            </a:r>
            <a:r>
              <a:rPr lang="en-US" dirty="0" err="1"/>
              <a:t>có</a:t>
            </a:r>
            <a:r>
              <a:rPr lang="en-US" dirty="0"/>
              <a:t> </a:t>
            </a:r>
            <a:r>
              <a:rPr lang="en-US" dirty="0" err="1"/>
              <a:t>thể</a:t>
            </a:r>
            <a:r>
              <a:rPr lang="en-US" dirty="0"/>
              <a:t> </a:t>
            </a:r>
            <a:r>
              <a:rPr lang="en-US" dirty="0" err="1"/>
              <a:t>dẫn</a:t>
            </a:r>
            <a:r>
              <a:rPr lang="en-US" dirty="0"/>
              <a:t> </a:t>
            </a:r>
            <a:r>
              <a:rPr lang="en-US" dirty="0" err="1"/>
              <a:t>tới</a:t>
            </a:r>
            <a:r>
              <a:rPr lang="en-US" dirty="0"/>
              <a:t> </a:t>
            </a:r>
            <a:r>
              <a:rPr lang="en-US" dirty="0" err="1"/>
              <a:t>việc</a:t>
            </a:r>
            <a:r>
              <a:rPr lang="en-US" dirty="0"/>
              <a:t> </a:t>
            </a:r>
            <a:r>
              <a:rPr lang="en-US" dirty="0" err="1"/>
              <a:t>dừng</a:t>
            </a:r>
            <a:r>
              <a:rPr lang="en-US" dirty="0"/>
              <a:t> </a:t>
            </a:r>
            <a:r>
              <a:rPr lang="en-US" dirty="0" err="1"/>
              <a:t>chương</a:t>
            </a:r>
            <a:r>
              <a:rPr lang="en-US" dirty="0"/>
              <a:t> </a:t>
            </a:r>
            <a:r>
              <a:rPr lang="en-US" dirty="0" err="1"/>
              <a:t>trình</a:t>
            </a:r>
            <a:endParaRPr lang="en-US" dirty="0"/>
          </a:p>
          <a:p>
            <a:r>
              <a:rPr lang="en-US" dirty="0"/>
              <a:t>In </a:t>
            </a:r>
            <a:r>
              <a:rPr lang="en-US" dirty="0" err="1"/>
              <a:t>các</a:t>
            </a:r>
            <a:r>
              <a:rPr lang="en-US" dirty="0"/>
              <a:t> </a:t>
            </a:r>
            <a:r>
              <a:rPr lang="en-US" dirty="0" err="1"/>
              <a:t>lỗi</a:t>
            </a:r>
            <a:r>
              <a:rPr lang="en-US" dirty="0"/>
              <a:t> </a:t>
            </a:r>
            <a:r>
              <a:rPr lang="en-US" dirty="0" err="1"/>
              <a:t>bằng</a:t>
            </a:r>
            <a:r>
              <a:rPr lang="en-US" dirty="0"/>
              <a:t> stderr stream.</a:t>
            </a:r>
          </a:p>
          <a:p>
            <a:pPr marL="0" indent="0">
              <a:buNone/>
            </a:pPr>
            <a:endParaRPr lang="fr-FR" dirty="0"/>
          </a:p>
        </p:txBody>
      </p:sp>
      <p:sp>
        <p:nvSpPr>
          <p:cNvPr id="4" name="Text Box 4">
            <a:extLst>
              <a:ext uri="{FF2B5EF4-FFF2-40B4-BE49-F238E27FC236}">
                <a16:creationId xmlns="" xmlns:a16="http://schemas.microsoft.com/office/drawing/2014/main" id="{FAEF513F-C4A0-0645-A554-09162B89737A}"/>
              </a:ext>
            </a:extLst>
          </p:cNvPr>
          <p:cNvSpPr txBox="1">
            <a:spLocks noChangeArrowheads="1"/>
          </p:cNvSpPr>
          <p:nvPr/>
        </p:nvSpPr>
        <p:spPr bwMode="auto">
          <a:xfrm>
            <a:off x="836468" y="5392615"/>
            <a:ext cx="5442516" cy="379656"/>
          </a:xfrm>
          <a:prstGeom prst="rect">
            <a:avLst/>
          </a:prstGeom>
          <a:noFill/>
          <a:ln w="9525">
            <a:noFill/>
            <a:miter lim="800000"/>
            <a:headEnd/>
            <a:tailEnd/>
          </a:ln>
        </p:spPr>
        <p:txBody>
          <a:bodyPr wrap="none">
            <a:spAutoFit/>
          </a:bodyPr>
          <a:lstStyle/>
          <a:p>
            <a:r>
              <a:rPr lang="en-GB" b="1" dirty="0" err="1">
                <a:solidFill>
                  <a:srgbClr val="E42426"/>
                </a:solidFill>
                <a:latin typeface="Consolas" panose="020B0609020204030204" pitchFamily="49" charset="0"/>
              </a:rPr>
              <a:t>fprintf</a:t>
            </a:r>
            <a:r>
              <a:rPr lang="en-GB" b="1" dirty="0">
                <a:solidFill>
                  <a:srgbClr val="E42426"/>
                </a:solidFill>
                <a:latin typeface="Consolas" panose="020B0609020204030204" pitchFamily="49" charset="0"/>
              </a:rPr>
              <a:t> (</a:t>
            </a:r>
            <a:r>
              <a:rPr lang="en-GB" b="1" dirty="0" err="1">
                <a:solidFill>
                  <a:srgbClr val="E42426"/>
                </a:solidFill>
                <a:latin typeface="Consolas" panose="020B0609020204030204" pitchFamily="49" charset="0"/>
              </a:rPr>
              <a:t>stderr,"There</a:t>
            </a:r>
            <a:r>
              <a:rPr lang="en-GB" b="1" dirty="0">
                <a:solidFill>
                  <a:srgbClr val="E42426"/>
                </a:solidFill>
                <a:latin typeface="Consolas" panose="020B0609020204030204" pitchFamily="49" charset="0"/>
              </a:rPr>
              <a:t> is an error!\n");</a:t>
            </a:r>
            <a:endParaRPr lang="en-GB" sz="3200" b="1" dirty="0">
              <a:solidFill>
                <a:srgbClr val="E42426"/>
              </a:solidFill>
              <a:latin typeface="Consolas" panose="020B0609020204030204" pitchFamily="49" charset="0"/>
            </a:endParaRPr>
          </a:p>
        </p:txBody>
      </p:sp>
      <p:sp>
        <p:nvSpPr>
          <p:cNvPr id="5" name="Slide Number Placeholder 4">
            <a:extLst>
              <a:ext uri="{FF2B5EF4-FFF2-40B4-BE49-F238E27FC236}">
                <a16:creationId xmlns="" xmlns:a16="http://schemas.microsoft.com/office/drawing/2014/main" id="{0485AE19-07A0-45A3-9FAE-ECE4DEE6F5AE}"/>
              </a:ext>
            </a:extLst>
          </p:cNvPr>
          <p:cNvSpPr>
            <a:spLocks noGrp="1"/>
          </p:cNvSpPr>
          <p:nvPr>
            <p:ph type="sldNum" sz="quarter" idx="12"/>
          </p:nvPr>
        </p:nvSpPr>
        <p:spPr/>
        <p:txBody>
          <a:bodyPr/>
          <a:lstStyle/>
          <a:p>
            <a:fld id="{11F88B7E-86B8-4862-842E-2DB840C1EC76}" type="slidenum">
              <a:rPr lang="zh-CN" altLang="en-US" smtClean="0"/>
              <a:pPr/>
              <a:t>31</a:t>
            </a:fld>
            <a:endParaRPr lang="zh-CN" altLang="en-US"/>
          </a:p>
        </p:txBody>
      </p:sp>
    </p:spTree>
    <p:extLst>
      <p:ext uri="{BB962C8B-B14F-4D97-AF65-F5344CB8AC3E}">
        <p14:creationId xmlns="" xmlns:p14="http://schemas.microsoft.com/office/powerpoint/2010/main" val="6666574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Kiểm</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tra</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cái</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gì</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để</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phát</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hiện</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lỗi</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fontScale="92500" lnSpcReduction="10000"/>
          </a:bodyPr>
          <a:lstStyle/>
          <a:p>
            <a:pPr>
              <a:lnSpc>
                <a:spcPct val="110000"/>
              </a:lnSpc>
            </a:pPr>
            <a:r>
              <a:rPr lang="en-GB" dirty="0" err="1"/>
              <a:t>Kiểm</a:t>
            </a:r>
            <a:r>
              <a:rPr lang="en-GB" dirty="0"/>
              <a:t> </a:t>
            </a:r>
            <a:r>
              <a:rPr lang="en-GB" dirty="0" err="1"/>
              <a:t>tra</a:t>
            </a:r>
            <a:r>
              <a:rPr lang="en-GB" dirty="0"/>
              <a:t> </a:t>
            </a:r>
            <a:r>
              <a:rPr lang="en-GB" dirty="0" err="1"/>
              <a:t>mọi</a:t>
            </a:r>
            <a:r>
              <a:rPr lang="en-GB" dirty="0"/>
              <a:t> </a:t>
            </a:r>
            <a:r>
              <a:rPr lang="en-GB" dirty="0" err="1"/>
              <a:t>thao</a:t>
            </a:r>
            <a:r>
              <a:rPr lang="en-GB" dirty="0"/>
              <a:t> </a:t>
            </a:r>
            <a:r>
              <a:rPr lang="en-GB" dirty="0" err="1"/>
              <a:t>tác</a:t>
            </a:r>
            <a:r>
              <a:rPr lang="en-GB" dirty="0"/>
              <a:t> </a:t>
            </a:r>
            <a:r>
              <a:rPr lang="en-GB" dirty="0" err="1"/>
              <a:t>có</a:t>
            </a:r>
            <a:r>
              <a:rPr lang="en-GB" dirty="0"/>
              <a:t> </a:t>
            </a:r>
            <a:r>
              <a:rPr lang="en-GB" dirty="0" err="1"/>
              <a:t>thể</a:t>
            </a:r>
            <a:r>
              <a:rPr lang="en-GB" dirty="0"/>
              <a:t> </a:t>
            </a:r>
            <a:r>
              <a:rPr lang="en-GB" dirty="0" err="1"/>
              <a:t>gây</a:t>
            </a:r>
            <a:r>
              <a:rPr lang="en-GB" dirty="0"/>
              <a:t> </a:t>
            </a:r>
            <a:r>
              <a:rPr lang="en-GB" dirty="0" err="1"/>
              <a:t>lỗi</a:t>
            </a:r>
            <a:r>
              <a:rPr lang="en-GB" dirty="0"/>
              <a:t> </a:t>
            </a:r>
            <a:r>
              <a:rPr lang="en-GB" dirty="0" err="1"/>
              <a:t>khi</a:t>
            </a:r>
            <a:r>
              <a:rPr lang="en-GB" dirty="0"/>
              <a:t> </a:t>
            </a:r>
            <a:r>
              <a:rPr lang="en-GB" dirty="0" err="1"/>
              <a:t>viết</a:t>
            </a:r>
            <a:r>
              <a:rPr lang="en-GB" dirty="0"/>
              <a:t> </a:t>
            </a:r>
            <a:r>
              <a:rPr lang="vi-VN" dirty="0"/>
              <a:t>chương trình</a:t>
            </a:r>
            <a:endParaRPr lang="en-GB" dirty="0"/>
          </a:p>
          <a:p>
            <a:pPr lvl="1">
              <a:lnSpc>
                <a:spcPct val="110000"/>
              </a:lnSpc>
            </a:pPr>
            <a:r>
              <a:rPr lang="en-GB" dirty="0" err="1"/>
              <a:t>Nhập</a:t>
            </a:r>
            <a:r>
              <a:rPr lang="en-GB" dirty="0"/>
              <a:t> </a:t>
            </a:r>
            <a:r>
              <a:rPr lang="en-GB" dirty="0" err="1"/>
              <a:t>dữ</a:t>
            </a:r>
            <a:r>
              <a:rPr lang="en-GB" dirty="0"/>
              <a:t> </a:t>
            </a:r>
            <a:r>
              <a:rPr lang="en-GB" dirty="0" err="1"/>
              <a:t>liệu</a:t>
            </a:r>
            <a:endParaRPr lang="en-GB" dirty="0"/>
          </a:p>
          <a:p>
            <a:pPr lvl="1">
              <a:lnSpc>
                <a:spcPct val="110000"/>
              </a:lnSpc>
            </a:pPr>
            <a:r>
              <a:rPr lang="en-GB" dirty="0" err="1"/>
              <a:t>Sử</a:t>
            </a:r>
            <a:r>
              <a:rPr lang="en-GB" dirty="0"/>
              <a:t> </a:t>
            </a:r>
            <a:r>
              <a:rPr lang="en-GB" dirty="0" err="1"/>
              <a:t>dụng</a:t>
            </a:r>
            <a:r>
              <a:rPr lang="en-GB" dirty="0"/>
              <a:t> </a:t>
            </a:r>
            <a:r>
              <a:rPr lang="en-GB" dirty="0" err="1"/>
              <a:t>dữ</a:t>
            </a:r>
            <a:r>
              <a:rPr lang="en-GB" dirty="0"/>
              <a:t> </a:t>
            </a:r>
            <a:r>
              <a:rPr lang="en-GB" dirty="0" err="1"/>
              <a:t>liệu</a:t>
            </a:r>
            <a:r>
              <a:rPr lang="en-GB" dirty="0"/>
              <a:t>	</a:t>
            </a:r>
          </a:p>
          <a:p>
            <a:pPr>
              <a:lnSpc>
                <a:spcPct val="110000"/>
              </a:lnSpc>
            </a:pPr>
            <a:r>
              <a:rPr lang="en-GB" dirty="0" err="1"/>
              <a:t>Ví</a:t>
            </a:r>
            <a:r>
              <a:rPr lang="en-GB" dirty="0"/>
              <a:t> </a:t>
            </a:r>
            <a:r>
              <a:rPr lang="en-GB" dirty="0" err="1"/>
              <a:t>dụ</a:t>
            </a:r>
            <a:r>
              <a:rPr lang="en-GB" dirty="0"/>
              <a:t>: </a:t>
            </a:r>
          </a:p>
          <a:p>
            <a:pPr lvl="1">
              <a:lnSpc>
                <a:spcPct val="110000"/>
              </a:lnSpc>
            </a:pPr>
            <a:r>
              <a:rPr lang="en-GB" dirty="0" err="1"/>
              <a:t>Kiểm</a:t>
            </a:r>
            <a:r>
              <a:rPr lang="en-GB" dirty="0"/>
              <a:t> </a:t>
            </a:r>
            <a:r>
              <a:rPr lang="en-GB" dirty="0" err="1"/>
              <a:t>tra</a:t>
            </a:r>
            <a:r>
              <a:rPr lang="en-GB" dirty="0"/>
              <a:t> </a:t>
            </a:r>
            <a:r>
              <a:rPr lang="en-GB" dirty="0" err="1"/>
              <a:t>mỗi</a:t>
            </a:r>
            <a:r>
              <a:rPr lang="en-GB" dirty="0"/>
              <a:t> </a:t>
            </a:r>
            <a:r>
              <a:rPr lang="en-GB" dirty="0" err="1"/>
              <a:t>lần</a:t>
            </a:r>
            <a:r>
              <a:rPr lang="en-GB" dirty="0"/>
              <a:t> </a:t>
            </a:r>
            <a:r>
              <a:rPr lang="en-GB" dirty="0" err="1"/>
              <a:t>mở</a:t>
            </a:r>
            <a:r>
              <a:rPr lang="en-GB" dirty="0"/>
              <a:t> </a:t>
            </a:r>
            <a:r>
              <a:rPr lang="en-GB" dirty="0" err="1"/>
              <a:t>một</a:t>
            </a:r>
            <a:r>
              <a:rPr lang="en-GB" dirty="0"/>
              <a:t> </a:t>
            </a:r>
            <a:r>
              <a:rPr lang="en-GB" dirty="0" err="1"/>
              <a:t>tệp</a:t>
            </a:r>
            <a:r>
              <a:rPr lang="en-GB" dirty="0"/>
              <a:t> tin hay </a:t>
            </a:r>
            <a:r>
              <a:rPr lang="en-GB" dirty="0" err="1"/>
              <a:t>cấp</a:t>
            </a:r>
            <a:r>
              <a:rPr lang="en-GB" dirty="0"/>
              <a:t> </a:t>
            </a:r>
            <a:r>
              <a:rPr lang="en-GB" dirty="0" err="1"/>
              <a:t>phát</a:t>
            </a:r>
            <a:r>
              <a:rPr lang="en-GB" dirty="0"/>
              <a:t> </a:t>
            </a:r>
            <a:r>
              <a:rPr lang="en-GB" dirty="0" err="1"/>
              <a:t>các</a:t>
            </a:r>
            <a:r>
              <a:rPr lang="en-GB" dirty="0"/>
              <a:t> </a:t>
            </a:r>
            <a:r>
              <a:rPr lang="en-GB" dirty="0" err="1"/>
              <a:t>ô</a:t>
            </a:r>
            <a:r>
              <a:rPr lang="en-GB" dirty="0"/>
              <a:t> </a:t>
            </a:r>
            <a:r>
              <a:rPr lang="en-GB" dirty="0" err="1"/>
              <a:t>nhớ</a:t>
            </a:r>
            <a:r>
              <a:rPr lang="en-GB" dirty="0"/>
              <a:t>. </a:t>
            </a:r>
          </a:p>
          <a:p>
            <a:pPr lvl="1">
              <a:lnSpc>
                <a:spcPct val="110000"/>
              </a:lnSpc>
            </a:pPr>
            <a:r>
              <a:rPr lang="en-GB" dirty="0" err="1"/>
              <a:t>Kiểm</a:t>
            </a:r>
            <a:r>
              <a:rPr lang="en-GB" dirty="0"/>
              <a:t> </a:t>
            </a:r>
            <a:r>
              <a:rPr lang="en-GB" dirty="0" err="1"/>
              <a:t>tra</a:t>
            </a:r>
            <a:r>
              <a:rPr lang="en-GB" dirty="0"/>
              <a:t> </a:t>
            </a:r>
            <a:r>
              <a:rPr lang="en-GB" dirty="0" err="1"/>
              <a:t>các</a:t>
            </a:r>
            <a:r>
              <a:rPr lang="en-GB" dirty="0"/>
              <a:t> </a:t>
            </a:r>
            <a:r>
              <a:rPr lang="en-GB" dirty="0" err="1"/>
              <a:t>phương</a:t>
            </a:r>
            <a:r>
              <a:rPr lang="en-GB" dirty="0"/>
              <a:t> </a:t>
            </a:r>
            <a:r>
              <a:rPr lang="en-GB" dirty="0" err="1"/>
              <a:t>thức</a:t>
            </a:r>
            <a:r>
              <a:rPr lang="en-GB" dirty="0"/>
              <a:t> </a:t>
            </a:r>
            <a:r>
              <a:rPr lang="en-GB" dirty="0" err="1"/>
              <a:t>người</a:t>
            </a:r>
            <a:r>
              <a:rPr lang="en-GB" dirty="0"/>
              <a:t> </a:t>
            </a:r>
            <a:r>
              <a:rPr lang="en-GB" dirty="0" err="1"/>
              <a:t>dùng</a:t>
            </a:r>
            <a:r>
              <a:rPr lang="en-GB" dirty="0"/>
              <a:t> </a:t>
            </a:r>
            <a:r>
              <a:rPr lang="en-GB" dirty="0" err="1"/>
              <a:t>nhập</a:t>
            </a:r>
            <a:r>
              <a:rPr lang="en-GB" dirty="0"/>
              <a:t> </a:t>
            </a:r>
            <a:r>
              <a:rPr lang="en-GB" dirty="0" err="1"/>
              <a:t>dữ</a:t>
            </a:r>
            <a:r>
              <a:rPr lang="en-GB" dirty="0"/>
              <a:t> </a:t>
            </a:r>
            <a:r>
              <a:rPr lang="en-GB" dirty="0" err="1"/>
              <a:t>liệu</a:t>
            </a:r>
            <a:r>
              <a:rPr lang="en-GB" dirty="0"/>
              <a:t> </a:t>
            </a:r>
            <a:r>
              <a:rPr lang="en-GB" dirty="0" err="1"/>
              <a:t>vào</a:t>
            </a:r>
            <a:r>
              <a:rPr lang="en-GB" dirty="0"/>
              <a:t> </a:t>
            </a:r>
            <a:r>
              <a:rPr lang="en-GB" dirty="0" err="1"/>
              <a:t>cho</a:t>
            </a:r>
            <a:r>
              <a:rPr lang="en-GB" dirty="0"/>
              <a:t> </a:t>
            </a:r>
            <a:r>
              <a:rPr lang="en-GB" dirty="0" err="1"/>
              <a:t>đến</a:t>
            </a:r>
            <a:r>
              <a:rPr lang="en-GB" dirty="0"/>
              <a:t> </a:t>
            </a:r>
            <a:r>
              <a:rPr lang="en-GB" dirty="0" err="1"/>
              <a:t>khi</a:t>
            </a:r>
            <a:r>
              <a:rPr lang="en-GB" dirty="0"/>
              <a:t> </a:t>
            </a:r>
            <a:r>
              <a:rPr lang="en-GB" dirty="0" err="1"/>
              <a:t>không</a:t>
            </a:r>
            <a:r>
              <a:rPr lang="en-GB" dirty="0"/>
              <a:t> </a:t>
            </a:r>
            <a:r>
              <a:rPr lang="en-GB" dirty="0" err="1"/>
              <a:t>còn</a:t>
            </a:r>
            <a:r>
              <a:rPr lang="en-GB" dirty="0"/>
              <a:t> </a:t>
            </a:r>
            <a:r>
              <a:rPr lang="en-GB" dirty="0" err="1"/>
              <a:t>nguy</a:t>
            </a:r>
            <a:r>
              <a:rPr lang="en-GB" dirty="0"/>
              <a:t> </a:t>
            </a:r>
            <a:r>
              <a:rPr lang="en-GB" dirty="0" err="1"/>
              <a:t>cơ</a:t>
            </a:r>
            <a:r>
              <a:rPr lang="en-GB" dirty="0"/>
              <a:t> </a:t>
            </a:r>
            <a:r>
              <a:rPr lang="en-GB" dirty="0" err="1"/>
              <a:t>gây</a:t>
            </a:r>
            <a:r>
              <a:rPr lang="en-GB" dirty="0"/>
              <a:t> </a:t>
            </a:r>
            <a:r>
              <a:rPr lang="en-GB" dirty="0" err="1"/>
              <a:t>ra</a:t>
            </a:r>
            <a:r>
              <a:rPr lang="en-GB" dirty="0"/>
              <a:t> </a:t>
            </a:r>
            <a:r>
              <a:rPr lang="en-GB" dirty="0" err="1"/>
              <a:t>dừng</a:t>
            </a:r>
            <a:r>
              <a:rPr lang="en-GB" dirty="0"/>
              <a:t> </a:t>
            </a:r>
            <a:r>
              <a:rPr lang="en-GB" dirty="0" err="1"/>
              <a:t>chương</a:t>
            </a:r>
            <a:r>
              <a:rPr lang="en-GB" dirty="0"/>
              <a:t> </a:t>
            </a:r>
            <a:r>
              <a:rPr lang="en-GB" dirty="0" err="1"/>
              <a:t>trình</a:t>
            </a:r>
            <a:endParaRPr lang="en-GB" dirty="0"/>
          </a:p>
          <a:p>
            <a:pPr lvl="1">
              <a:lnSpc>
                <a:spcPct val="110000"/>
              </a:lnSpc>
            </a:pPr>
            <a:r>
              <a:rPr lang="en-GB" dirty="0" err="1"/>
              <a:t>Trong</a:t>
            </a:r>
            <a:r>
              <a:rPr lang="en-GB" dirty="0"/>
              <a:t> </a:t>
            </a:r>
            <a:r>
              <a:rPr lang="en-GB" dirty="0" err="1"/>
              <a:t>trường</a:t>
            </a:r>
            <a:r>
              <a:rPr lang="en-GB" dirty="0"/>
              <a:t> </a:t>
            </a:r>
            <a:r>
              <a:rPr lang="en-GB" dirty="0" err="1"/>
              <a:t>hợp</a:t>
            </a:r>
            <a:r>
              <a:rPr lang="en-GB" dirty="0"/>
              <a:t> </a:t>
            </a:r>
            <a:r>
              <a:rPr lang="en-GB" dirty="0" err="1"/>
              <a:t>tràn</a:t>
            </a:r>
            <a:r>
              <a:rPr lang="en-GB" dirty="0"/>
              <a:t> </a:t>
            </a:r>
            <a:r>
              <a:rPr lang="en-GB" dirty="0" err="1"/>
              <a:t>bộ</a:t>
            </a:r>
            <a:r>
              <a:rPr lang="en-GB" dirty="0"/>
              <a:t> </a:t>
            </a:r>
            <a:r>
              <a:rPr lang="en-GB" dirty="0" err="1"/>
              <a:t>nhớ</a:t>
            </a:r>
            <a:r>
              <a:rPr lang="en-GB" dirty="0"/>
              <a:t> (out of memory), </a:t>
            </a:r>
            <a:r>
              <a:rPr lang="en-GB" dirty="0" err="1"/>
              <a:t>nên</a:t>
            </a:r>
            <a:r>
              <a:rPr lang="en-GB" dirty="0"/>
              <a:t> in </a:t>
            </a:r>
            <a:r>
              <a:rPr lang="en-GB" dirty="0" err="1"/>
              <a:t>ra</a:t>
            </a:r>
            <a:r>
              <a:rPr lang="en-GB" dirty="0"/>
              <a:t> </a:t>
            </a:r>
            <a:r>
              <a:rPr lang="en-GB" dirty="0" err="1"/>
              <a:t>lỗi</a:t>
            </a:r>
            <a:r>
              <a:rPr lang="en-GB" dirty="0"/>
              <a:t> </a:t>
            </a:r>
            <a:r>
              <a:rPr lang="en-GB" dirty="0" err="1"/>
              <a:t>kết</a:t>
            </a:r>
            <a:r>
              <a:rPr lang="en-GB" dirty="0"/>
              <a:t> </a:t>
            </a:r>
            <a:r>
              <a:rPr lang="en-GB" dirty="0" err="1"/>
              <a:t>thúc</a:t>
            </a:r>
            <a:r>
              <a:rPr lang="en-GB" dirty="0"/>
              <a:t> </a:t>
            </a:r>
            <a:r>
              <a:rPr lang="en-GB" dirty="0" err="1"/>
              <a:t>chương</a:t>
            </a:r>
            <a:r>
              <a:rPr lang="en-GB" dirty="0"/>
              <a:t> </a:t>
            </a:r>
            <a:r>
              <a:rPr lang="en-GB" dirty="0" err="1"/>
              <a:t>trình</a:t>
            </a:r>
            <a:r>
              <a:rPr lang="en-GB" dirty="0"/>
              <a:t> (-1: error exit);</a:t>
            </a:r>
          </a:p>
          <a:p>
            <a:pPr lvl="1">
              <a:lnSpc>
                <a:spcPct val="110000"/>
              </a:lnSpc>
            </a:pPr>
            <a:r>
              <a:rPr lang="en-GB" dirty="0" err="1"/>
              <a:t>Trong</a:t>
            </a:r>
            <a:r>
              <a:rPr lang="en-GB" dirty="0"/>
              <a:t> </a:t>
            </a:r>
            <a:r>
              <a:rPr lang="en-GB" dirty="0" err="1"/>
              <a:t>trường</a:t>
            </a:r>
            <a:r>
              <a:rPr lang="en-GB" dirty="0"/>
              <a:t> </a:t>
            </a:r>
            <a:r>
              <a:rPr lang="en-GB" dirty="0" err="1"/>
              <a:t>hợp</a:t>
            </a:r>
            <a:r>
              <a:rPr lang="en-GB" dirty="0"/>
              <a:t> </a:t>
            </a:r>
            <a:r>
              <a:rPr lang="en-GB" dirty="0" err="1"/>
              <a:t>dữ</a:t>
            </a:r>
            <a:r>
              <a:rPr lang="en-GB" dirty="0"/>
              <a:t> </a:t>
            </a:r>
            <a:r>
              <a:rPr lang="en-GB" dirty="0" err="1"/>
              <a:t>liệu</a:t>
            </a:r>
            <a:r>
              <a:rPr lang="en-GB" dirty="0"/>
              <a:t> do </a:t>
            </a:r>
            <a:r>
              <a:rPr lang="en-GB" dirty="0" err="1"/>
              <a:t>người</a:t>
            </a:r>
            <a:r>
              <a:rPr lang="en-GB" dirty="0"/>
              <a:t> </a:t>
            </a:r>
            <a:r>
              <a:rPr lang="en-GB" dirty="0" err="1"/>
              <a:t>dùng</a:t>
            </a:r>
            <a:r>
              <a:rPr lang="en-GB" dirty="0"/>
              <a:t> </a:t>
            </a:r>
            <a:r>
              <a:rPr lang="en-GB" dirty="0" err="1"/>
              <a:t>đưa</a:t>
            </a:r>
            <a:r>
              <a:rPr lang="en-GB" dirty="0"/>
              <a:t> </a:t>
            </a:r>
            <a:r>
              <a:rPr lang="en-GB" dirty="0" err="1"/>
              <a:t>vào</a:t>
            </a:r>
            <a:r>
              <a:rPr lang="en-GB" dirty="0"/>
              <a:t> </a:t>
            </a:r>
            <a:r>
              <a:rPr lang="en-GB" dirty="0" err="1"/>
              <a:t>bị</a:t>
            </a:r>
            <a:r>
              <a:rPr lang="en-GB" dirty="0"/>
              <a:t> </a:t>
            </a:r>
            <a:r>
              <a:rPr lang="en-GB" dirty="0" err="1"/>
              <a:t>lỗi</a:t>
            </a:r>
            <a:r>
              <a:rPr lang="en-GB" dirty="0"/>
              <a:t>, </a:t>
            </a:r>
            <a:r>
              <a:rPr lang="en-GB" dirty="0" err="1"/>
              <a:t>tạo</a:t>
            </a:r>
            <a:r>
              <a:rPr lang="en-GB" dirty="0"/>
              <a:t> </a:t>
            </a:r>
            <a:r>
              <a:rPr lang="en-GB" dirty="0" err="1"/>
              <a:t>cơ</a:t>
            </a:r>
            <a:r>
              <a:rPr lang="en-GB" dirty="0"/>
              <a:t> </a:t>
            </a:r>
            <a:r>
              <a:rPr lang="en-GB" dirty="0" err="1"/>
              <a:t>hội</a:t>
            </a:r>
            <a:r>
              <a:rPr lang="en-GB" dirty="0"/>
              <a:t> </a:t>
            </a:r>
            <a:r>
              <a:rPr lang="en-GB" dirty="0" err="1"/>
              <a:t>cho</a:t>
            </a:r>
            <a:r>
              <a:rPr lang="en-GB" dirty="0"/>
              <a:t> </a:t>
            </a:r>
            <a:r>
              <a:rPr lang="en-GB" dirty="0" err="1"/>
              <a:t>người</a:t>
            </a:r>
            <a:r>
              <a:rPr lang="en-GB" dirty="0"/>
              <a:t> </a:t>
            </a:r>
            <a:r>
              <a:rPr lang="en-GB" dirty="0" err="1"/>
              <a:t>dùng</a:t>
            </a:r>
            <a:r>
              <a:rPr lang="en-GB" dirty="0"/>
              <a:t> </a:t>
            </a:r>
            <a:r>
              <a:rPr lang="en-GB" dirty="0" err="1"/>
              <a:t>nhập</a:t>
            </a:r>
            <a:r>
              <a:rPr lang="en-GB" dirty="0"/>
              <a:t> </a:t>
            </a:r>
            <a:r>
              <a:rPr lang="en-GB" dirty="0" err="1"/>
              <a:t>lại</a:t>
            </a:r>
            <a:r>
              <a:rPr lang="en-GB" dirty="0"/>
              <a:t> </a:t>
            </a:r>
            <a:r>
              <a:rPr lang="en-GB" dirty="0" err="1"/>
              <a:t>dữ</a:t>
            </a:r>
            <a:r>
              <a:rPr lang="en-GB" dirty="0"/>
              <a:t> </a:t>
            </a:r>
            <a:r>
              <a:rPr lang="en-GB" dirty="0" err="1"/>
              <a:t>liệu</a:t>
            </a:r>
            <a:r>
              <a:rPr lang="en-GB" dirty="0"/>
              <a:t> (</a:t>
            </a:r>
            <a:r>
              <a:rPr lang="en-GB" dirty="0" err="1"/>
              <a:t>lỗi</a:t>
            </a:r>
            <a:r>
              <a:rPr lang="en-GB" dirty="0"/>
              <a:t> </a:t>
            </a:r>
            <a:r>
              <a:rPr lang="en-GB" dirty="0" err="1"/>
              <a:t>tên</a:t>
            </a:r>
            <a:r>
              <a:rPr lang="en-GB" dirty="0"/>
              <a:t> file </a:t>
            </a:r>
            <a:r>
              <a:rPr lang="en-GB" dirty="0" err="1"/>
              <a:t>cũng</a:t>
            </a:r>
            <a:r>
              <a:rPr lang="en-GB" dirty="0"/>
              <a:t> </a:t>
            </a:r>
            <a:r>
              <a:rPr lang="en-GB" dirty="0" err="1"/>
              <a:t>có</a:t>
            </a:r>
            <a:r>
              <a:rPr lang="en-GB" dirty="0"/>
              <a:t> </a:t>
            </a:r>
            <a:r>
              <a:rPr lang="en-GB" dirty="0" err="1"/>
              <a:t>thể</a:t>
            </a:r>
            <a:r>
              <a:rPr lang="en-GB" dirty="0"/>
              <a:t> do </a:t>
            </a:r>
            <a:r>
              <a:rPr lang="en-GB" dirty="0" err="1"/>
              <a:t>người</a:t>
            </a:r>
            <a:r>
              <a:rPr lang="en-GB" dirty="0"/>
              <a:t> </a:t>
            </a:r>
            <a:r>
              <a:rPr lang="en-GB" dirty="0" err="1"/>
              <a:t>dùng</a:t>
            </a:r>
            <a:r>
              <a:rPr lang="en-GB" dirty="0"/>
              <a:t> </a:t>
            </a:r>
            <a:r>
              <a:rPr lang="en-GB" dirty="0" err="1"/>
              <a:t>nhập</a:t>
            </a:r>
            <a:r>
              <a:rPr lang="en-GB" dirty="0"/>
              <a:t> </a:t>
            </a:r>
            <a:r>
              <a:rPr lang="en-GB" dirty="0" err="1"/>
              <a:t>sai</a:t>
            </a:r>
            <a:r>
              <a:rPr lang="en-GB" dirty="0"/>
              <a:t>)</a:t>
            </a:r>
          </a:p>
        </p:txBody>
      </p:sp>
      <p:sp>
        <p:nvSpPr>
          <p:cNvPr id="4" name="Slide Number Placeholder 3">
            <a:extLst>
              <a:ext uri="{FF2B5EF4-FFF2-40B4-BE49-F238E27FC236}">
                <a16:creationId xmlns="" xmlns:a16="http://schemas.microsoft.com/office/drawing/2014/main" id="{8CFD9E30-E225-4EAD-BB2D-526F5B74FAF2}"/>
              </a:ext>
            </a:extLst>
          </p:cNvPr>
          <p:cNvSpPr>
            <a:spLocks noGrp="1"/>
          </p:cNvSpPr>
          <p:nvPr>
            <p:ph type="sldNum" sz="quarter" idx="12"/>
          </p:nvPr>
        </p:nvSpPr>
        <p:spPr/>
        <p:txBody>
          <a:bodyPr/>
          <a:lstStyle/>
          <a:p>
            <a:fld id="{11F88B7E-86B8-4862-842E-2DB840C1EC76}" type="slidenum">
              <a:rPr lang="zh-CN" altLang="en-US" smtClean="0"/>
              <a:pPr/>
              <a:t>32</a:t>
            </a:fld>
            <a:endParaRPr lang="zh-CN" altLang="en-US"/>
          </a:p>
        </p:txBody>
      </p:sp>
    </p:spTree>
    <p:extLst>
      <p:ext uri="{BB962C8B-B14F-4D97-AF65-F5344CB8AC3E}">
        <p14:creationId xmlns="" xmlns:p14="http://schemas.microsoft.com/office/powerpoint/2010/main" val="131243430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Kiểm</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soát</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lỗi</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có</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thể</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xảy</a:t>
            </a:r>
            <a:r>
              <a:rPr lang="en-US" altLang="zh-CN" sz="3200" b="1" dirty="0">
                <a:latin typeface="Linh AvantGarde" panose="02000603030000020004" pitchFamily="2" charset="0"/>
              </a:rPr>
              <a:t> ra</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pPr lvl="0"/>
            <a:r>
              <a:rPr lang="en-US" dirty="0"/>
              <a:t>Error handling: </a:t>
            </a:r>
            <a:r>
              <a:rPr lang="en-US" dirty="0" err="1"/>
              <a:t>cần</a:t>
            </a:r>
            <a:r>
              <a:rPr lang="en-US" dirty="0"/>
              <a:t> </a:t>
            </a:r>
            <a:r>
              <a:rPr lang="en-US" dirty="0" err="1"/>
              <a:t>có</a:t>
            </a:r>
            <a:r>
              <a:rPr lang="en-US" dirty="0"/>
              <a:t> </a:t>
            </a:r>
            <a:r>
              <a:rPr lang="en-US" dirty="0" err="1"/>
              <a:t>cách</a:t>
            </a:r>
            <a:r>
              <a:rPr lang="en-US" dirty="0"/>
              <a:t> </a:t>
            </a:r>
            <a:r>
              <a:rPr lang="en-US" dirty="0" err="1"/>
              <a:t>thức</a:t>
            </a:r>
            <a:r>
              <a:rPr lang="en-US" dirty="0"/>
              <a:t> </a:t>
            </a:r>
            <a:r>
              <a:rPr lang="en-US" dirty="0" err="1"/>
              <a:t>xử</a:t>
            </a:r>
            <a:r>
              <a:rPr lang="en-US" dirty="0"/>
              <a:t> </a:t>
            </a:r>
            <a:r>
              <a:rPr lang="en-US" dirty="0" err="1"/>
              <a:t>lý</a:t>
            </a:r>
            <a:r>
              <a:rPr lang="en-US" dirty="0"/>
              <a:t> </a:t>
            </a:r>
            <a:r>
              <a:rPr lang="en-US" dirty="0" err="1"/>
              <a:t>các</a:t>
            </a:r>
            <a:r>
              <a:rPr lang="en-US" dirty="0"/>
              <a:t> </a:t>
            </a:r>
            <a:r>
              <a:rPr lang="en-US" dirty="0" err="1"/>
              <a:t>lỗi</a:t>
            </a:r>
            <a:r>
              <a:rPr lang="en-US" dirty="0"/>
              <a:t> </a:t>
            </a:r>
            <a:r>
              <a:rPr lang="en-US" dirty="0" err="1"/>
              <a:t>mà</a:t>
            </a:r>
            <a:r>
              <a:rPr lang="en-US" dirty="0"/>
              <a:t> ta </a:t>
            </a:r>
            <a:r>
              <a:rPr lang="en-US" dirty="0" err="1"/>
              <a:t>dự</a:t>
            </a:r>
            <a:r>
              <a:rPr lang="en-US" dirty="0"/>
              <a:t> </a:t>
            </a:r>
            <a:r>
              <a:rPr lang="en-US" dirty="0" err="1"/>
              <a:t>kiến</a:t>
            </a:r>
            <a:r>
              <a:rPr lang="en-US" dirty="0"/>
              <a:t> </a:t>
            </a:r>
            <a:r>
              <a:rPr lang="en-US" dirty="0" err="1"/>
              <a:t>sẽ</a:t>
            </a:r>
            <a:r>
              <a:rPr lang="en-US" dirty="0"/>
              <a:t> </a:t>
            </a:r>
            <a:r>
              <a:rPr lang="en-US" dirty="0" err="1"/>
              <a:t>xảy</a:t>
            </a:r>
            <a:r>
              <a:rPr lang="en-US" dirty="0"/>
              <a:t> ra</a:t>
            </a:r>
          </a:p>
          <a:p>
            <a:pPr lvl="0"/>
            <a:r>
              <a:rPr lang="en-US" dirty="0" err="1"/>
              <a:t>Tùy</a:t>
            </a:r>
            <a:r>
              <a:rPr lang="en-US" dirty="0"/>
              <a:t> </a:t>
            </a:r>
            <a:r>
              <a:rPr lang="en-US" dirty="0" err="1"/>
              <a:t>theo</a:t>
            </a:r>
            <a:r>
              <a:rPr lang="en-US" dirty="0"/>
              <a:t> </a:t>
            </a:r>
            <a:r>
              <a:rPr lang="en-US" dirty="0" err="1"/>
              <a:t>tình</a:t>
            </a:r>
            <a:r>
              <a:rPr lang="en-US" dirty="0"/>
              <a:t> </a:t>
            </a:r>
            <a:r>
              <a:rPr lang="en-US" dirty="0" err="1"/>
              <a:t>huống</a:t>
            </a:r>
            <a:r>
              <a:rPr lang="en-US" dirty="0"/>
              <a:t> </a:t>
            </a:r>
            <a:r>
              <a:rPr lang="en-US" dirty="0" err="1"/>
              <a:t>cụ</a:t>
            </a:r>
            <a:r>
              <a:rPr lang="en-US" dirty="0"/>
              <a:t> </a:t>
            </a:r>
            <a:r>
              <a:rPr lang="en-US" dirty="0" err="1"/>
              <a:t>thể</a:t>
            </a:r>
            <a:r>
              <a:rPr lang="en-US" dirty="0"/>
              <a:t>, ta </a:t>
            </a:r>
            <a:r>
              <a:rPr lang="en-US" dirty="0" err="1"/>
              <a:t>có</a:t>
            </a:r>
            <a:r>
              <a:rPr lang="en-US" dirty="0"/>
              <a:t> </a:t>
            </a:r>
            <a:r>
              <a:rPr lang="en-US" dirty="0" err="1"/>
              <a:t>thể</a:t>
            </a:r>
            <a:r>
              <a:rPr lang="en-US" dirty="0"/>
              <a:t> </a:t>
            </a:r>
            <a:r>
              <a:rPr lang="en-US" dirty="0" err="1"/>
              <a:t>trả</a:t>
            </a:r>
            <a:r>
              <a:rPr lang="en-US" dirty="0"/>
              <a:t> </a:t>
            </a:r>
            <a:r>
              <a:rPr lang="en-US" dirty="0" err="1"/>
              <a:t>về</a:t>
            </a:r>
            <a:r>
              <a:rPr lang="en-US" dirty="0"/>
              <a:t>:</a:t>
            </a:r>
          </a:p>
          <a:p>
            <a:pPr lvl="1"/>
            <a:r>
              <a:rPr lang="en-US" dirty="0" err="1"/>
              <a:t>một</a:t>
            </a:r>
            <a:r>
              <a:rPr lang="en-US" dirty="0"/>
              <a:t> </a:t>
            </a:r>
            <a:r>
              <a:rPr lang="en-US" dirty="0" err="1"/>
              <a:t>giá</a:t>
            </a:r>
            <a:r>
              <a:rPr lang="en-US" dirty="0"/>
              <a:t> </a:t>
            </a:r>
            <a:r>
              <a:rPr lang="en-US" dirty="0" err="1"/>
              <a:t>trị</a:t>
            </a:r>
            <a:r>
              <a:rPr lang="en-US" dirty="0"/>
              <a:t> </a:t>
            </a:r>
            <a:r>
              <a:rPr lang="en-US" dirty="0" err="1"/>
              <a:t>trung</a:t>
            </a:r>
            <a:r>
              <a:rPr lang="en-US" dirty="0"/>
              <a:t> </a:t>
            </a:r>
            <a:r>
              <a:rPr lang="en-US" dirty="0" err="1"/>
              <a:t>lập</a:t>
            </a:r>
            <a:r>
              <a:rPr lang="en-US" dirty="0"/>
              <a:t> </a:t>
            </a:r>
          </a:p>
          <a:p>
            <a:pPr lvl="1"/>
            <a:r>
              <a:rPr lang="en-US" dirty="0" err="1"/>
              <a:t>thay</a:t>
            </a:r>
            <a:r>
              <a:rPr lang="en-US" dirty="0"/>
              <a:t> </a:t>
            </a:r>
            <a:r>
              <a:rPr lang="en-US" dirty="0" err="1"/>
              <a:t>thế</a:t>
            </a:r>
            <a:r>
              <a:rPr lang="en-US" dirty="0"/>
              <a:t> </a:t>
            </a:r>
            <a:r>
              <a:rPr lang="en-US" dirty="0" err="1"/>
              <a:t>đoạn</a:t>
            </a:r>
            <a:r>
              <a:rPr lang="en-US" dirty="0"/>
              <a:t> </a:t>
            </a:r>
            <a:r>
              <a:rPr lang="en-US" dirty="0" err="1"/>
              <a:t>tiếp</a:t>
            </a:r>
            <a:r>
              <a:rPr lang="en-US" dirty="0"/>
              <a:t> </a:t>
            </a:r>
            <a:r>
              <a:rPr lang="en-US" dirty="0" err="1"/>
              <a:t>theo</a:t>
            </a:r>
            <a:r>
              <a:rPr lang="en-US" dirty="0"/>
              <a:t> </a:t>
            </a:r>
            <a:r>
              <a:rPr lang="en-US" dirty="0" err="1"/>
              <a:t>của</a:t>
            </a:r>
            <a:r>
              <a:rPr lang="en-US" dirty="0"/>
              <a:t> </a:t>
            </a:r>
            <a:r>
              <a:rPr lang="en-US" dirty="0" err="1"/>
              <a:t>dữ</a:t>
            </a:r>
            <a:r>
              <a:rPr lang="en-US" dirty="0"/>
              <a:t> </a:t>
            </a:r>
            <a:r>
              <a:rPr lang="en-US" dirty="0" err="1"/>
              <a:t>liệu</a:t>
            </a:r>
            <a:r>
              <a:rPr lang="en-US" dirty="0"/>
              <a:t> </a:t>
            </a:r>
            <a:r>
              <a:rPr lang="en-US" dirty="0" err="1"/>
              <a:t>hợp</a:t>
            </a:r>
            <a:r>
              <a:rPr lang="en-US" dirty="0"/>
              <a:t> </a:t>
            </a:r>
            <a:r>
              <a:rPr lang="en-US" dirty="0" err="1"/>
              <a:t>lệ</a:t>
            </a:r>
            <a:endParaRPr lang="en-US" dirty="0"/>
          </a:p>
          <a:p>
            <a:pPr lvl="1"/>
            <a:r>
              <a:rPr lang="en-US" dirty="0" err="1"/>
              <a:t>trả</a:t>
            </a:r>
            <a:r>
              <a:rPr lang="en-US" dirty="0"/>
              <a:t> </a:t>
            </a:r>
            <a:r>
              <a:rPr lang="en-US" dirty="0" err="1"/>
              <a:t>về</a:t>
            </a:r>
            <a:r>
              <a:rPr lang="en-US" dirty="0"/>
              <a:t> </a:t>
            </a:r>
            <a:r>
              <a:rPr lang="en-US" dirty="0" err="1"/>
              <a:t>cùng</a:t>
            </a:r>
            <a:r>
              <a:rPr lang="en-US" dirty="0"/>
              <a:t> </a:t>
            </a:r>
            <a:r>
              <a:rPr lang="en-US" dirty="0" err="1"/>
              <a:t>giá</a:t>
            </a:r>
            <a:r>
              <a:rPr lang="en-US" dirty="0"/>
              <a:t> </a:t>
            </a:r>
            <a:r>
              <a:rPr lang="en-US" dirty="0" err="1"/>
              <a:t>trị</a:t>
            </a:r>
            <a:r>
              <a:rPr lang="en-US" dirty="0"/>
              <a:t> </a:t>
            </a:r>
            <a:r>
              <a:rPr lang="en-US" dirty="0" err="1"/>
              <a:t>như</a:t>
            </a:r>
            <a:r>
              <a:rPr lang="en-US" dirty="0"/>
              <a:t> </a:t>
            </a:r>
            <a:r>
              <a:rPr lang="en-US" dirty="0" err="1"/>
              <a:t>lần</a:t>
            </a:r>
            <a:r>
              <a:rPr lang="en-US" dirty="0"/>
              <a:t> </a:t>
            </a:r>
            <a:r>
              <a:rPr lang="en-US" dirty="0" err="1"/>
              <a:t>trước</a:t>
            </a:r>
            <a:r>
              <a:rPr lang="en-US" dirty="0"/>
              <a:t> </a:t>
            </a:r>
          </a:p>
          <a:p>
            <a:pPr lvl="1"/>
            <a:r>
              <a:rPr lang="en-US" dirty="0" err="1"/>
              <a:t>thay</a:t>
            </a:r>
            <a:r>
              <a:rPr lang="en-US" dirty="0"/>
              <a:t> </a:t>
            </a:r>
            <a:r>
              <a:rPr lang="en-US" dirty="0" err="1"/>
              <a:t>thế</a:t>
            </a:r>
            <a:r>
              <a:rPr lang="en-US" dirty="0"/>
              <a:t> </a:t>
            </a:r>
            <a:r>
              <a:rPr lang="en-US" dirty="0" err="1"/>
              <a:t>giá</a:t>
            </a:r>
            <a:r>
              <a:rPr lang="en-US" dirty="0"/>
              <a:t> </a:t>
            </a:r>
            <a:r>
              <a:rPr lang="en-US" dirty="0" err="1"/>
              <a:t>trị</a:t>
            </a:r>
            <a:r>
              <a:rPr lang="en-US" dirty="0"/>
              <a:t> </a:t>
            </a:r>
            <a:r>
              <a:rPr lang="en-US" dirty="0" err="1"/>
              <a:t>hợp</a:t>
            </a:r>
            <a:r>
              <a:rPr lang="en-US" dirty="0"/>
              <a:t> </a:t>
            </a:r>
            <a:r>
              <a:rPr lang="en-US" dirty="0" err="1"/>
              <a:t>lệ</a:t>
            </a:r>
            <a:r>
              <a:rPr lang="en-US" dirty="0"/>
              <a:t> </a:t>
            </a:r>
            <a:r>
              <a:rPr lang="en-US" dirty="0" err="1"/>
              <a:t>gần</a:t>
            </a:r>
            <a:r>
              <a:rPr lang="en-US" dirty="0"/>
              <a:t> </a:t>
            </a:r>
            <a:r>
              <a:rPr lang="en-US" dirty="0" err="1"/>
              <a:t>nhất</a:t>
            </a:r>
            <a:r>
              <a:rPr lang="en-US" dirty="0"/>
              <a:t> </a:t>
            </a:r>
          </a:p>
          <a:p>
            <a:pPr lvl="1"/>
            <a:r>
              <a:rPr lang="en-US" dirty="0" err="1"/>
              <a:t>ghi</a:t>
            </a:r>
            <a:r>
              <a:rPr lang="en-US" dirty="0"/>
              <a:t> </a:t>
            </a:r>
            <a:r>
              <a:rPr lang="en-US" dirty="0" err="1"/>
              <a:t>vết</a:t>
            </a:r>
            <a:r>
              <a:rPr lang="en-US" dirty="0"/>
              <a:t> </a:t>
            </a:r>
            <a:r>
              <a:rPr lang="en-US" dirty="0" err="1"/>
              <a:t>một</a:t>
            </a:r>
            <a:r>
              <a:rPr lang="en-US" dirty="0"/>
              <a:t> </a:t>
            </a:r>
            <a:r>
              <a:rPr lang="en-US" dirty="0" err="1"/>
              <a:t>cảnh</a:t>
            </a:r>
            <a:r>
              <a:rPr lang="en-US" dirty="0"/>
              <a:t> </a:t>
            </a:r>
            <a:r>
              <a:rPr lang="en-US" dirty="0" err="1"/>
              <a:t>báo</a:t>
            </a:r>
            <a:r>
              <a:rPr lang="en-US" dirty="0"/>
              <a:t> </a:t>
            </a:r>
            <a:r>
              <a:rPr lang="en-US" dirty="0" err="1"/>
              <a:t>vào</a:t>
            </a:r>
            <a:r>
              <a:rPr lang="en-US" dirty="0"/>
              <a:t> </a:t>
            </a:r>
            <a:r>
              <a:rPr lang="en-US" dirty="0" err="1"/>
              <a:t>tệp</a:t>
            </a:r>
            <a:r>
              <a:rPr lang="en-US" dirty="0"/>
              <a:t> </a:t>
            </a:r>
          </a:p>
          <a:p>
            <a:pPr lvl="1"/>
            <a:r>
              <a:rPr lang="en-US" dirty="0" err="1"/>
              <a:t>trả</a:t>
            </a:r>
            <a:r>
              <a:rPr lang="en-US" dirty="0"/>
              <a:t> </a:t>
            </a:r>
            <a:r>
              <a:rPr lang="en-US" dirty="0" err="1"/>
              <a:t>về</a:t>
            </a:r>
            <a:r>
              <a:rPr lang="en-US" dirty="0"/>
              <a:t> </a:t>
            </a:r>
            <a:r>
              <a:rPr lang="en-US" dirty="0" err="1"/>
              <a:t>một</a:t>
            </a:r>
            <a:r>
              <a:rPr lang="en-US" dirty="0"/>
              <a:t> </a:t>
            </a:r>
            <a:r>
              <a:rPr lang="en-US" dirty="0" err="1"/>
              <a:t>mã</a:t>
            </a:r>
            <a:r>
              <a:rPr lang="en-US" dirty="0"/>
              <a:t> </a:t>
            </a:r>
            <a:r>
              <a:rPr lang="en-US" dirty="0" err="1"/>
              <a:t>lỗi</a:t>
            </a:r>
            <a:endParaRPr lang="en-US" dirty="0"/>
          </a:p>
          <a:p>
            <a:pPr lvl="1"/>
            <a:r>
              <a:rPr lang="en-US" dirty="0" err="1"/>
              <a:t>gọi</a:t>
            </a:r>
            <a:r>
              <a:rPr lang="en-US" dirty="0"/>
              <a:t> </a:t>
            </a:r>
            <a:r>
              <a:rPr lang="en-US" dirty="0" err="1"/>
              <a:t>một</a:t>
            </a:r>
            <a:r>
              <a:rPr lang="en-US" dirty="0"/>
              <a:t> </a:t>
            </a:r>
            <a:r>
              <a:rPr lang="en-US" dirty="0" err="1"/>
              <a:t>thủ</a:t>
            </a:r>
            <a:r>
              <a:rPr lang="en-US" dirty="0"/>
              <a:t> </a:t>
            </a:r>
            <a:r>
              <a:rPr lang="en-US" dirty="0" err="1"/>
              <a:t>tục</a:t>
            </a:r>
            <a:r>
              <a:rPr lang="en-US" dirty="0"/>
              <a:t> hay </a:t>
            </a:r>
            <a:r>
              <a:rPr lang="en-US" dirty="0" err="1"/>
              <a:t>đối</a:t>
            </a:r>
            <a:r>
              <a:rPr lang="en-US" dirty="0"/>
              <a:t> </a:t>
            </a:r>
            <a:r>
              <a:rPr lang="en-US" dirty="0" err="1"/>
              <a:t>tượng</a:t>
            </a:r>
            <a:r>
              <a:rPr lang="en-US" dirty="0"/>
              <a:t> </a:t>
            </a:r>
            <a:r>
              <a:rPr lang="en-US" dirty="0" err="1"/>
              <a:t>xử</a:t>
            </a:r>
            <a:r>
              <a:rPr lang="en-US" dirty="0"/>
              <a:t> </a:t>
            </a:r>
            <a:r>
              <a:rPr lang="en-US" dirty="0" err="1"/>
              <a:t>lý</a:t>
            </a:r>
            <a:r>
              <a:rPr lang="en-US" dirty="0"/>
              <a:t> </a:t>
            </a:r>
          </a:p>
          <a:p>
            <a:pPr lvl="1"/>
            <a:r>
              <a:rPr lang="en-US" dirty="0" err="1"/>
              <a:t>hiện</a:t>
            </a:r>
            <a:r>
              <a:rPr lang="en-US" dirty="0"/>
              <a:t> </a:t>
            </a:r>
            <a:r>
              <a:rPr lang="en-US" dirty="0" err="1"/>
              <a:t>một</a:t>
            </a:r>
            <a:r>
              <a:rPr lang="en-US" dirty="0"/>
              <a:t> </a:t>
            </a:r>
            <a:r>
              <a:rPr lang="en-US" dirty="0" err="1"/>
              <a:t>thông</a:t>
            </a:r>
            <a:r>
              <a:rPr lang="en-US" dirty="0"/>
              <a:t> </a:t>
            </a:r>
            <a:r>
              <a:rPr lang="en-US" dirty="0" err="1"/>
              <a:t>báo</a:t>
            </a:r>
            <a:r>
              <a:rPr lang="en-US" dirty="0"/>
              <a:t> hay </a:t>
            </a:r>
            <a:r>
              <a:rPr lang="en-US" dirty="0" err="1"/>
              <a:t>tắt</a:t>
            </a:r>
            <a:r>
              <a:rPr lang="en-US" dirty="0"/>
              <a:t> </a:t>
            </a:r>
            <a:r>
              <a:rPr lang="en-US" dirty="0" err="1"/>
              <a:t>máy</a:t>
            </a:r>
            <a:endParaRPr lang="en-US" dirty="0"/>
          </a:p>
          <a:p>
            <a:endParaRPr lang="en-US" dirty="0"/>
          </a:p>
          <a:p>
            <a:endParaRPr lang="en-US" dirty="0"/>
          </a:p>
        </p:txBody>
      </p:sp>
      <p:sp>
        <p:nvSpPr>
          <p:cNvPr id="4" name="Slide Number Placeholder 3">
            <a:extLst>
              <a:ext uri="{FF2B5EF4-FFF2-40B4-BE49-F238E27FC236}">
                <a16:creationId xmlns="" xmlns:a16="http://schemas.microsoft.com/office/drawing/2014/main" id="{647BB4EA-9325-45D0-841C-716510E23ABA}"/>
              </a:ext>
            </a:extLst>
          </p:cNvPr>
          <p:cNvSpPr>
            <a:spLocks noGrp="1"/>
          </p:cNvSpPr>
          <p:nvPr>
            <p:ph type="sldNum" sz="quarter" idx="12"/>
          </p:nvPr>
        </p:nvSpPr>
        <p:spPr/>
        <p:txBody>
          <a:bodyPr/>
          <a:lstStyle/>
          <a:p>
            <a:fld id="{11F88B7E-86B8-4862-842E-2DB840C1EC76}" type="slidenum">
              <a:rPr lang="zh-CN" altLang="en-US" smtClean="0"/>
              <a:pPr/>
              <a:t>33</a:t>
            </a:fld>
            <a:endParaRPr lang="zh-CN" altLang="en-US"/>
          </a:p>
        </p:txBody>
      </p:sp>
    </p:spTree>
    <p:extLst>
      <p:ext uri="{BB962C8B-B14F-4D97-AF65-F5344CB8AC3E}">
        <p14:creationId xmlns="" xmlns:p14="http://schemas.microsoft.com/office/powerpoint/2010/main" val="63261932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Phục</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hồi</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tài</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nguyên</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r>
              <a:rPr lang="en-US" altLang="en-US" dirty="0" err="1"/>
              <a:t>Phục</a:t>
            </a:r>
            <a:r>
              <a:rPr lang="en-US" altLang="en-US" dirty="0"/>
              <a:t> </a:t>
            </a:r>
            <a:r>
              <a:rPr lang="en-US" altLang="en-US" dirty="0" err="1"/>
              <a:t>hồi</a:t>
            </a:r>
            <a:r>
              <a:rPr lang="en-US" altLang="en-US" dirty="0"/>
              <a:t> </a:t>
            </a:r>
            <a:r>
              <a:rPr lang="en-US" altLang="en-US" dirty="0" err="1"/>
              <a:t>tài</a:t>
            </a:r>
            <a:r>
              <a:rPr lang="en-US" altLang="en-US" dirty="0"/>
              <a:t> </a:t>
            </a:r>
            <a:r>
              <a:rPr lang="en-US" altLang="en-US" dirty="0" err="1"/>
              <a:t>nguyên</a:t>
            </a:r>
            <a:r>
              <a:rPr lang="en-US" altLang="en-US" dirty="0"/>
              <a:t> </a:t>
            </a:r>
            <a:r>
              <a:rPr lang="en-US" altLang="en-US" dirty="0" err="1"/>
              <a:t>khi</a:t>
            </a:r>
            <a:r>
              <a:rPr lang="en-US" altLang="en-US" dirty="0"/>
              <a:t> </a:t>
            </a:r>
            <a:r>
              <a:rPr lang="en-US" altLang="en-US" dirty="0" err="1"/>
              <a:t>xảy</a:t>
            </a:r>
            <a:r>
              <a:rPr lang="en-US" altLang="en-US" dirty="0"/>
              <a:t> ra </a:t>
            </a:r>
            <a:r>
              <a:rPr lang="en-US" altLang="en-US" dirty="0" err="1"/>
              <a:t>lỗi</a:t>
            </a:r>
            <a:r>
              <a:rPr lang="en-US" altLang="en-US" dirty="0"/>
              <a:t>?</a:t>
            </a:r>
          </a:p>
          <a:p>
            <a:pPr lvl="1"/>
            <a:r>
              <a:rPr lang="en-US" altLang="en-US" dirty="0" err="1"/>
              <a:t>Thường</a:t>
            </a:r>
            <a:r>
              <a:rPr lang="en-US" altLang="en-US" dirty="0"/>
              <a:t> </a:t>
            </a:r>
            <a:r>
              <a:rPr lang="en-US" altLang="en-US" dirty="0" err="1"/>
              <a:t>thì</a:t>
            </a:r>
            <a:r>
              <a:rPr lang="en-US" altLang="en-US" dirty="0"/>
              <a:t> </a:t>
            </a:r>
            <a:r>
              <a:rPr lang="en-US" altLang="en-US" dirty="0" err="1"/>
              <a:t>không</a:t>
            </a:r>
            <a:r>
              <a:rPr lang="en-US" altLang="en-US" dirty="0"/>
              <a:t> </a:t>
            </a:r>
            <a:r>
              <a:rPr lang="en-US" altLang="en-US" dirty="0" err="1"/>
              <a:t>phục</a:t>
            </a:r>
            <a:r>
              <a:rPr lang="en-US" altLang="en-US" dirty="0"/>
              <a:t> </a:t>
            </a:r>
            <a:r>
              <a:rPr lang="en-US" altLang="en-US" dirty="0" err="1"/>
              <a:t>hồi</a:t>
            </a:r>
            <a:r>
              <a:rPr lang="en-US" altLang="en-US" dirty="0"/>
              <a:t> </a:t>
            </a:r>
            <a:r>
              <a:rPr lang="en-US" altLang="en-US" dirty="0" err="1"/>
              <a:t>tài</a:t>
            </a:r>
            <a:r>
              <a:rPr lang="en-US" altLang="en-US" dirty="0"/>
              <a:t> </a:t>
            </a:r>
            <a:r>
              <a:rPr lang="en-US" altLang="en-US" dirty="0" err="1"/>
              <a:t>nguyên</a:t>
            </a:r>
            <a:r>
              <a:rPr lang="en-US" altLang="en-US" dirty="0"/>
              <a:t>, </a:t>
            </a:r>
            <a:r>
              <a:rPr lang="en-US" altLang="en-US" dirty="0" err="1"/>
              <a:t>nhưng</a:t>
            </a:r>
            <a:r>
              <a:rPr lang="en-US" altLang="en-US" dirty="0"/>
              <a:t> </a:t>
            </a:r>
            <a:r>
              <a:rPr lang="en-US" altLang="en-US" dirty="0" err="1"/>
              <a:t>sẽ</a:t>
            </a:r>
            <a:r>
              <a:rPr lang="en-US" altLang="en-US" dirty="0"/>
              <a:t> </a:t>
            </a:r>
            <a:r>
              <a:rPr lang="en-US" altLang="en-US" dirty="0" err="1"/>
              <a:t>hữu</a:t>
            </a:r>
            <a:r>
              <a:rPr lang="en-US" altLang="en-US" dirty="0"/>
              <a:t> </a:t>
            </a:r>
            <a:r>
              <a:rPr lang="en-US" altLang="en-US" dirty="0" err="1"/>
              <a:t>ích</a:t>
            </a:r>
            <a:r>
              <a:rPr lang="en-US" altLang="en-US" dirty="0"/>
              <a:t> </a:t>
            </a:r>
            <a:r>
              <a:rPr lang="en-US" altLang="en-US" dirty="0" err="1"/>
              <a:t>khi</a:t>
            </a:r>
            <a:r>
              <a:rPr lang="en-US" altLang="en-US" dirty="0"/>
              <a:t> </a:t>
            </a:r>
            <a:r>
              <a:rPr lang="en-US" altLang="en-US" dirty="0" err="1"/>
              <a:t>thực</a:t>
            </a:r>
            <a:r>
              <a:rPr lang="en-US" altLang="en-US" dirty="0"/>
              <a:t> </a:t>
            </a:r>
            <a:r>
              <a:rPr lang="en-US" altLang="en-US" dirty="0" err="1"/>
              <a:t>hiện</a:t>
            </a:r>
            <a:r>
              <a:rPr lang="en-US" altLang="en-US" dirty="0"/>
              <a:t> </a:t>
            </a:r>
            <a:r>
              <a:rPr lang="en-US" altLang="en-US" dirty="0" err="1"/>
              <a:t>các</a:t>
            </a:r>
            <a:r>
              <a:rPr lang="en-US" altLang="en-US" dirty="0"/>
              <a:t> </a:t>
            </a:r>
            <a:r>
              <a:rPr lang="en-US" altLang="en-US" dirty="0" err="1"/>
              <a:t>công</a:t>
            </a:r>
            <a:r>
              <a:rPr lang="en-US" altLang="en-US" dirty="0"/>
              <a:t> </a:t>
            </a:r>
            <a:r>
              <a:rPr lang="en-US" altLang="en-US" dirty="0" err="1"/>
              <a:t>việc</a:t>
            </a:r>
            <a:r>
              <a:rPr lang="en-US" altLang="en-US" dirty="0"/>
              <a:t> </a:t>
            </a:r>
            <a:r>
              <a:rPr lang="en-US" altLang="en-US" dirty="0" err="1"/>
              <a:t>nhằm</a:t>
            </a:r>
            <a:r>
              <a:rPr lang="en-US" altLang="en-US" dirty="0"/>
              <a:t> </a:t>
            </a:r>
            <a:r>
              <a:rPr lang="en-US" altLang="en-US" dirty="0" err="1"/>
              <a:t>đảm</a:t>
            </a:r>
            <a:r>
              <a:rPr lang="en-US" altLang="en-US" dirty="0"/>
              <a:t> </a:t>
            </a:r>
            <a:r>
              <a:rPr lang="en-US" altLang="en-US" dirty="0" err="1"/>
              <a:t>bảo</a:t>
            </a:r>
            <a:r>
              <a:rPr lang="en-US" altLang="en-US" dirty="0"/>
              <a:t> </a:t>
            </a:r>
            <a:r>
              <a:rPr lang="en-US" altLang="en-US" dirty="0" err="1"/>
              <a:t>cho</a:t>
            </a:r>
            <a:r>
              <a:rPr lang="en-US" altLang="en-US" dirty="0"/>
              <a:t> </a:t>
            </a:r>
            <a:r>
              <a:rPr lang="en-US" altLang="en-US" dirty="0" err="1"/>
              <a:t>thông</a:t>
            </a:r>
            <a:r>
              <a:rPr lang="en-US" altLang="en-US" dirty="0"/>
              <a:t> tin </a:t>
            </a:r>
            <a:r>
              <a:rPr lang="en-US" altLang="en-US" dirty="0" err="1"/>
              <a:t>ở</a:t>
            </a:r>
            <a:r>
              <a:rPr lang="en-US" altLang="en-US" dirty="0"/>
              <a:t> </a:t>
            </a:r>
            <a:r>
              <a:rPr lang="en-US" altLang="en-US" dirty="0" err="1"/>
              <a:t>trạng</a:t>
            </a:r>
            <a:r>
              <a:rPr lang="en-US" altLang="en-US" dirty="0"/>
              <a:t> </a:t>
            </a:r>
            <a:r>
              <a:rPr lang="en-US" altLang="en-US" dirty="0" err="1"/>
              <a:t>thái</a:t>
            </a:r>
            <a:r>
              <a:rPr lang="en-US" altLang="en-US" dirty="0"/>
              <a:t> </a:t>
            </a:r>
            <a:r>
              <a:rPr lang="en-US" altLang="en-US" dirty="0" err="1"/>
              <a:t>rõ</a:t>
            </a:r>
            <a:r>
              <a:rPr lang="en-US" altLang="en-US" dirty="0"/>
              <a:t> </a:t>
            </a:r>
            <a:r>
              <a:rPr lang="en-US" altLang="en-US" dirty="0" err="1"/>
              <a:t>ràng</a:t>
            </a:r>
            <a:r>
              <a:rPr lang="en-US" altLang="en-US" dirty="0"/>
              <a:t> </a:t>
            </a:r>
            <a:r>
              <a:rPr lang="en-US" altLang="en-US" dirty="0" err="1"/>
              <a:t>và</a:t>
            </a:r>
            <a:r>
              <a:rPr lang="en-US" altLang="en-US" dirty="0"/>
              <a:t> </a:t>
            </a:r>
            <a:r>
              <a:rPr lang="en-US" altLang="en-US" dirty="0" err="1"/>
              <a:t>vô</a:t>
            </a:r>
            <a:r>
              <a:rPr lang="en-US" altLang="en-US" dirty="0"/>
              <a:t> </a:t>
            </a:r>
            <a:r>
              <a:rPr lang="en-US" altLang="en-US" dirty="0" err="1"/>
              <a:t>hại</a:t>
            </a:r>
            <a:r>
              <a:rPr lang="en-US" altLang="en-US" dirty="0"/>
              <a:t> </a:t>
            </a:r>
            <a:r>
              <a:rPr lang="en-US" altLang="en-US" dirty="0" err="1"/>
              <a:t>nhất</a:t>
            </a:r>
            <a:r>
              <a:rPr lang="en-US" altLang="en-US" dirty="0"/>
              <a:t> </a:t>
            </a:r>
            <a:r>
              <a:rPr lang="en-US" altLang="en-US" dirty="0" err="1"/>
              <a:t>có</a:t>
            </a:r>
            <a:r>
              <a:rPr lang="en-US" altLang="en-US" dirty="0"/>
              <a:t> </a:t>
            </a:r>
            <a:r>
              <a:rPr lang="en-US" altLang="en-US" dirty="0" err="1"/>
              <a:t>thể</a:t>
            </a:r>
            <a:endParaRPr lang="en-US" altLang="en-US" dirty="0"/>
          </a:p>
          <a:p>
            <a:pPr lvl="1"/>
            <a:r>
              <a:rPr lang="en-US" altLang="en-US" dirty="0" err="1"/>
              <a:t>Nếu</a:t>
            </a:r>
            <a:r>
              <a:rPr lang="en-US" altLang="en-US" dirty="0"/>
              <a:t> </a:t>
            </a:r>
            <a:r>
              <a:rPr lang="en-US" altLang="en-US" dirty="0" err="1"/>
              <a:t>các</a:t>
            </a:r>
            <a:r>
              <a:rPr lang="en-US" altLang="en-US" dirty="0"/>
              <a:t> </a:t>
            </a:r>
            <a:r>
              <a:rPr lang="en-US" altLang="en-US" dirty="0" err="1"/>
              <a:t>biến</a:t>
            </a:r>
            <a:r>
              <a:rPr lang="en-US" altLang="en-US" dirty="0"/>
              <a:t> </a:t>
            </a:r>
            <a:r>
              <a:rPr lang="en-US" altLang="en-US" dirty="0" err="1"/>
              <a:t>vẫn</a:t>
            </a:r>
            <a:r>
              <a:rPr lang="en-US" altLang="en-US" dirty="0"/>
              <a:t> </a:t>
            </a:r>
            <a:r>
              <a:rPr lang="en-US" altLang="en-US" dirty="0" err="1"/>
              <a:t>còn</a:t>
            </a:r>
            <a:r>
              <a:rPr lang="en-US" altLang="en-US" dirty="0"/>
              <a:t> </a:t>
            </a:r>
            <a:r>
              <a:rPr lang="vi-VN" altLang="en-US" dirty="0"/>
              <a:t>được</a:t>
            </a:r>
            <a:r>
              <a:rPr lang="en-US" altLang="en-US" dirty="0"/>
              <a:t> </a:t>
            </a:r>
            <a:r>
              <a:rPr lang="en-US" altLang="en-US" dirty="0" err="1"/>
              <a:t>truy</a:t>
            </a:r>
            <a:r>
              <a:rPr lang="en-US" altLang="en-US" dirty="0"/>
              <a:t> </a:t>
            </a:r>
            <a:r>
              <a:rPr lang="en-US" altLang="en-US" dirty="0" err="1"/>
              <a:t>xuất</a:t>
            </a:r>
            <a:r>
              <a:rPr lang="en-US" altLang="en-US" dirty="0"/>
              <a:t> </a:t>
            </a:r>
            <a:r>
              <a:rPr lang="en-US" altLang="en-US" dirty="0" err="1"/>
              <a:t>thì</a:t>
            </a:r>
            <a:r>
              <a:rPr lang="en-US" altLang="en-US" dirty="0"/>
              <a:t> </a:t>
            </a:r>
            <a:r>
              <a:rPr lang="en-US" altLang="en-US" dirty="0" err="1"/>
              <a:t>chúng</a:t>
            </a:r>
            <a:r>
              <a:rPr lang="en-US" altLang="en-US" dirty="0"/>
              <a:t> </a:t>
            </a:r>
            <a:r>
              <a:rPr lang="en-US" altLang="en-US" dirty="0" err="1"/>
              <a:t>nên</a:t>
            </a:r>
            <a:r>
              <a:rPr lang="en-US" altLang="en-US" dirty="0"/>
              <a:t> </a:t>
            </a:r>
            <a:r>
              <a:rPr lang="en-US" altLang="en-US" dirty="0" err="1"/>
              <a:t>được</a:t>
            </a:r>
            <a:r>
              <a:rPr lang="en-US" altLang="en-US" dirty="0"/>
              <a:t> </a:t>
            </a:r>
            <a:r>
              <a:rPr lang="en-US" altLang="en-US" dirty="0" err="1"/>
              <a:t>gán</a:t>
            </a:r>
            <a:r>
              <a:rPr lang="en-US" altLang="en-US" dirty="0"/>
              <a:t> </a:t>
            </a:r>
            <a:r>
              <a:rPr lang="en-US" altLang="en-US" dirty="0" err="1"/>
              <a:t>các</a:t>
            </a:r>
            <a:r>
              <a:rPr lang="en-US" altLang="en-US" dirty="0"/>
              <a:t> </a:t>
            </a:r>
            <a:r>
              <a:rPr lang="en-US" altLang="en-US" dirty="0" err="1"/>
              <a:t>giá</a:t>
            </a:r>
            <a:r>
              <a:rPr lang="en-US" altLang="en-US" dirty="0"/>
              <a:t> </a:t>
            </a:r>
            <a:r>
              <a:rPr lang="en-US" altLang="en-US" dirty="0" err="1"/>
              <a:t>trị</a:t>
            </a:r>
            <a:r>
              <a:rPr lang="en-US" altLang="en-US" dirty="0"/>
              <a:t> </a:t>
            </a:r>
            <a:r>
              <a:rPr lang="en-US" altLang="en-US" dirty="0" err="1"/>
              <a:t>hợp</a:t>
            </a:r>
            <a:r>
              <a:rPr lang="en-US" altLang="en-US" dirty="0"/>
              <a:t> </a:t>
            </a:r>
            <a:r>
              <a:rPr lang="en-US" altLang="en-US" dirty="0" err="1"/>
              <a:t>lý</a:t>
            </a:r>
            <a:endParaRPr lang="en-US" altLang="en-US" dirty="0"/>
          </a:p>
          <a:p>
            <a:pPr lvl="1"/>
            <a:r>
              <a:rPr lang="en-US" altLang="en-US" dirty="0" err="1"/>
              <a:t>Trường</a:t>
            </a:r>
            <a:r>
              <a:rPr lang="en-US" altLang="en-US" dirty="0"/>
              <a:t> </a:t>
            </a:r>
            <a:r>
              <a:rPr lang="en-US" altLang="en-US" dirty="0" err="1"/>
              <a:t>hợp</a:t>
            </a:r>
            <a:r>
              <a:rPr lang="en-US" altLang="en-US" dirty="0"/>
              <a:t> </a:t>
            </a:r>
            <a:r>
              <a:rPr lang="en-US" altLang="en-US" dirty="0" err="1"/>
              <a:t>thực</a:t>
            </a:r>
            <a:r>
              <a:rPr lang="en-US" altLang="en-US" dirty="0"/>
              <a:t> </a:t>
            </a:r>
            <a:r>
              <a:rPr lang="en-US" altLang="en-US" dirty="0" err="1"/>
              <a:t>thi</a:t>
            </a:r>
            <a:r>
              <a:rPr lang="en-US" altLang="en-US" dirty="0"/>
              <a:t> </a:t>
            </a:r>
            <a:r>
              <a:rPr lang="en-US" altLang="en-US" dirty="0" err="1"/>
              <a:t>việc</a:t>
            </a:r>
            <a:r>
              <a:rPr lang="en-US" altLang="en-US" dirty="0"/>
              <a:t> </a:t>
            </a:r>
            <a:r>
              <a:rPr lang="en-US" altLang="en-US" dirty="0" err="1"/>
              <a:t>cập</a:t>
            </a:r>
            <a:r>
              <a:rPr lang="en-US" altLang="en-US" dirty="0"/>
              <a:t> </a:t>
            </a:r>
            <a:r>
              <a:rPr lang="en-US" altLang="en-US" dirty="0" err="1"/>
              <a:t>nhật</a:t>
            </a:r>
            <a:r>
              <a:rPr lang="en-US" altLang="en-US" dirty="0"/>
              <a:t> </a:t>
            </a:r>
            <a:r>
              <a:rPr lang="en-US" altLang="en-US" dirty="0" err="1"/>
              <a:t>dữ</a:t>
            </a:r>
            <a:r>
              <a:rPr lang="en-US" altLang="en-US" dirty="0"/>
              <a:t> </a:t>
            </a:r>
            <a:r>
              <a:rPr lang="en-US" altLang="en-US" dirty="0" err="1"/>
              <a:t>liệu</a:t>
            </a:r>
            <a:r>
              <a:rPr lang="en-US" altLang="en-US" dirty="0"/>
              <a:t>, </a:t>
            </a:r>
            <a:r>
              <a:rPr lang="en-US" altLang="en-US" dirty="0" err="1"/>
              <a:t>nhất</a:t>
            </a:r>
            <a:r>
              <a:rPr lang="en-US" altLang="en-US" dirty="0"/>
              <a:t> </a:t>
            </a:r>
            <a:r>
              <a:rPr lang="en-US" altLang="en-US" dirty="0" err="1"/>
              <a:t>là</a:t>
            </a:r>
            <a:r>
              <a:rPr lang="en-US" altLang="en-US" dirty="0"/>
              <a:t> </a:t>
            </a:r>
            <a:r>
              <a:rPr lang="en-US" altLang="en-US" dirty="0" err="1"/>
              <a:t>trong</a:t>
            </a:r>
            <a:r>
              <a:rPr lang="en-US" altLang="en-US" dirty="0"/>
              <a:t> 1 </a:t>
            </a:r>
            <a:r>
              <a:rPr lang="en-US" altLang="en-US" dirty="0" err="1"/>
              <a:t>phiên</a:t>
            </a:r>
            <a:r>
              <a:rPr lang="en-US" altLang="en-US" dirty="0"/>
              <a:t> – transaction – </a:t>
            </a:r>
            <a:r>
              <a:rPr lang="en-US" altLang="en-US" dirty="0" err="1"/>
              <a:t>liên</a:t>
            </a:r>
            <a:r>
              <a:rPr lang="en-US" altLang="en-US" dirty="0"/>
              <a:t> </a:t>
            </a:r>
            <a:r>
              <a:rPr lang="en-US" altLang="en-US" dirty="0" err="1"/>
              <a:t>quan</a:t>
            </a:r>
            <a:r>
              <a:rPr lang="en-US" altLang="en-US" dirty="0"/>
              <a:t> </a:t>
            </a:r>
            <a:r>
              <a:rPr lang="en-US" altLang="en-US" dirty="0" err="1"/>
              <a:t>tới</a:t>
            </a:r>
            <a:r>
              <a:rPr lang="en-US" altLang="en-US" dirty="0"/>
              <a:t> </a:t>
            </a:r>
            <a:r>
              <a:rPr lang="en-US" altLang="en-US" dirty="0" err="1"/>
              <a:t>nhiều</a:t>
            </a:r>
            <a:r>
              <a:rPr lang="en-US" altLang="en-US" dirty="0"/>
              <a:t> </a:t>
            </a:r>
            <a:r>
              <a:rPr lang="en-US" altLang="en-US" dirty="0" err="1"/>
              <a:t>bảng</a:t>
            </a:r>
            <a:r>
              <a:rPr lang="en-US" altLang="en-US" dirty="0"/>
              <a:t> </a:t>
            </a:r>
            <a:r>
              <a:rPr lang="en-US" altLang="en-US" dirty="0" err="1"/>
              <a:t>chính</a:t>
            </a:r>
            <a:r>
              <a:rPr lang="en-US" altLang="en-US" dirty="0"/>
              <a:t>, </a:t>
            </a:r>
            <a:r>
              <a:rPr lang="en-US" altLang="en-US" dirty="0" err="1"/>
              <a:t>phụ</a:t>
            </a:r>
            <a:r>
              <a:rPr lang="en-US" altLang="en-US" dirty="0"/>
              <a:t>, </a:t>
            </a:r>
            <a:r>
              <a:rPr lang="en-US" altLang="en-US" dirty="0" err="1"/>
              <a:t>thì</a:t>
            </a:r>
            <a:r>
              <a:rPr lang="en-US" altLang="en-US" dirty="0"/>
              <a:t> </a:t>
            </a:r>
            <a:r>
              <a:rPr lang="en-US" altLang="en-US" dirty="0" err="1"/>
              <a:t>việc</a:t>
            </a:r>
            <a:r>
              <a:rPr lang="en-US" altLang="en-US" dirty="0"/>
              <a:t> </a:t>
            </a:r>
            <a:r>
              <a:rPr lang="en-US" altLang="en-US" dirty="0" err="1"/>
              <a:t>khôi</a:t>
            </a:r>
            <a:r>
              <a:rPr lang="en-US" altLang="en-US" dirty="0"/>
              <a:t> </a:t>
            </a:r>
            <a:r>
              <a:rPr lang="en-US" altLang="en-US" dirty="0" err="1"/>
              <a:t>phục</a:t>
            </a:r>
            <a:r>
              <a:rPr lang="en-US" altLang="en-US" dirty="0"/>
              <a:t> </a:t>
            </a:r>
            <a:r>
              <a:rPr lang="en-US" altLang="en-US" dirty="0" err="1"/>
              <a:t>khi</a:t>
            </a:r>
            <a:r>
              <a:rPr lang="en-US" altLang="en-US" dirty="0"/>
              <a:t> </a:t>
            </a:r>
            <a:r>
              <a:rPr lang="en-US" altLang="en-US" dirty="0" err="1"/>
              <a:t>có</a:t>
            </a:r>
            <a:r>
              <a:rPr lang="en-US" altLang="en-US" dirty="0"/>
              <a:t> </a:t>
            </a:r>
            <a:r>
              <a:rPr lang="en-US" altLang="en-US" dirty="0" err="1"/>
              <a:t>ngoại</a:t>
            </a:r>
            <a:r>
              <a:rPr lang="en-US" altLang="en-US" dirty="0"/>
              <a:t> </a:t>
            </a:r>
            <a:r>
              <a:rPr lang="en-US" altLang="en-US" dirty="0" err="1"/>
              <a:t>lệ</a:t>
            </a:r>
            <a:r>
              <a:rPr lang="en-US" altLang="en-US" dirty="0"/>
              <a:t> </a:t>
            </a:r>
            <a:r>
              <a:rPr lang="en-US" altLang="en-US" dirty="0" err="1"/>
              <a:t>là</a:t>
            </a:r>
            <a:r>
              <a:rPr lang="en-US" altLang="en-US" dirty="0"/>
              <a:t> </a:t>
            </a:r>
            <a:r>
              <a:rPr lang="en-US" altLang="en-US" dirty="0" err="1"/>
              <a:t>vô</a:t>
            </a:r>
            <a:r>
              <a:rPr lang="en-US" altLang="en-US" dirty="0"/>
              <a:t> </a:t>
            </a:r>
            <a:r>
              <a:rPr lang="en-US" altLang="en-US" dirty="0" err="1"/>
              <a:t>cùng</a:t>
            </a:r>
            <a:r>
              <a:rPr lang="en-US" altLang="en-US" dirty="0"/>
              <a:t> </a:t>
            </a:r>
            <a:r>
              <a:rPr lang="en-US" altLang="en-US" dirty="0" err="1"/>
              <a:t>cần</a:t>
            </a:r>
            <a:r>
              <a:rPr lang="en-US" altLang="en-US" dirty="0"/>
              <a:t> </a:t>
            </a:r>
            <a:r>
              <a:rPr lang="en-US" altLang="en-US" dirty="0" err="1"/>
              <a:t>thiết</a:t>
            </a:r>
            <a:r>
              <a:rPr lang="en-US" altLang="en-US" dirty="0"/>
              <a:t> (rollback )</a:t>
            </a:r>
          </a:p>
        </p:txBody>
      </p:sp>
      <p:sp>
        <p:nvSpPr>
          <p:cNvPr id="4" name="Slide Number Placeholder 3">
            <a:extLst>
              <a:ext uri="{FF2B5EF4-FFF2-40B4-BE49-F238E27FC236}">
                <a16:creationId xmlns="" xmlns:a16="http://schemas.microsoft.com/office/drawing/2014/main" id="{14BE59FA-739D-43E3-9109-DF848E899C1A}"/>
              </a:ext>
            </a:extLst>
          </p:cNvPr>
          <p:cNvSpPr>
            <a:spLocks noGrp="1"/>
          </p:cNvSpPr>
          <p:nvPr>
            <p:ph type="sldNum" sz="quarter" idx="12"/>
          </p:nvPr>
        </p:nvSpPr>
        <p:spPr/>
        <p:txBody>
          <a:bodyPr/>
          <a:lstStyle/>
          <a:p>
            <a:fld id="{11F88B7E-86B8-4862-842E-2DB840C1EC76}" type="slidenum">
              <a:rPr lang="zh-CN" altLang="en-US" smtClean="0"/>
              <a:pPr/>
              <a:t>34</a:t>
            </a:fld>
            <a:endParaRPr lang="zh-CN" altLang="en-US"/>
          </a:p>
        </p:txBody>
      </p:sp>
    </p:spTree>
    <p:extLst>
      <p:ext uri="{BB962C8B-B14F-4D97-AF65-F5344CB8AC3E}">
        <p14:creationId xmlns="" xmlns:p14="http://schemas.microsoft.com/office/powerpoint/2010/main" val="322444848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Chắc</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chắn</a:t>
            </a:r>
            <a:r>
              <a:rPr lang="en-US" altLang="zh-CN" sz="3200" b="1" dirty="0">
                <a:latin typeface="Linh AvantGarde" panose="02000603030000020004" pitchFamily="2" charset="0"/>
              </a:rPr>
              <a:t> hay </a:t>
            </a:r>
            <a:r>
              <a:rPr lang="en-US" altLang="zh-CN" sz="3200" b="1" dirty="0" err="1">
                <a:latin typeface="Linh AvantGarde" panose="02000603030000020004" pitchFamily="2" charset="0"/>
              </a:rPr>
              <a:t>chính</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xác</a:t>
            </a:r>
            <a:r>
              <a:rPr lang="en-US" altLang="zh-CN" sz="3200" b="1" dirty="0">
                <a:latin typeface="Linh AvantGarde" panose="02000603030000020004" pitchFamily="2" charset="0"/>
              </a:rPr>
              <a:t>?</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pPr lvl="0"/>
            <a:r>
              <a:rPr lang="en-US" b="1" dirty="0" err="1"/>
              <a:t>Chắc</a:t>
            </a:r>
            <a:r>
              <a:rPr lang="en-US" b="1" dirty="0"/>
              <a:t> </a:t>
            </a:r>
            <a:r>
              <a:rPr lang="en-US" b="1" dirty="0" err="1"/>
              <a:t>chắn</a:t>
            </a:r>
            <a:r>
              <a:rPr lang="en-US" dirty="0"/>
              <a:t>: </a:t>
            </a:r>
            <a:r>
              <a:rPr lang="vi-VN" dirty="0"/>
              <a:t>chương trình </a:t>
            </a:r>
            <a:r>
              <a:rPr lang="en-US" dirty="0" err="1"/>
              <a:t>luôn</a:t>
            </a:r>
            <a:r>
              <a:rPr lang="en-US" dirty="0"/>
              <a:t> </a:t>
            </a:r>
            <a:r>
              <a:rPr lang="en-US" dirty="0" err="1"/>
              <a:t>chạy</a:t>
            </a:r>
            <a:r>
              <a:rPr lang="en-US" dirty="0"/>
              <a:t> </a:t>
            </a:r>
            <a:r>
              <a:rPr lang="en-US" dirty="0" err="1"/>
              <a:t>thông</a:t>
            </a:r>
            <a:r>
              <a:rPr lang="en-US" dirty="0"/>
              <a:t>, </a:t>
            </a:r>
            <a:r>
              <a:rPr lang="en-US" dirty="0" err="1"/>
              <a:t>kể</a:t>
            </a:r>
            <a:r>
              <a:rPr lang="en-US" dirty="0"/>
              <a:t> </a:t>
            </a:r>
            <a:r>
              <a:rPr lang="en-US" dirty="0" err="1"/>
              <a:t>cả</a:t>
            </a:r>
            <a:r>
              <a:rPr lang="en-US" dirty="0"/>
              <a:t> </a:t>
            </a:r>
            <a:r>
              <a:rPr lang="en-US" dirty="0" err="1"/>
              <a:t>khi</a:t>
            </a:r>
            <a:r>
              <a:rPr lang="en-US" dirty="0"/>
              <a:t> </a:t>
            </a:r>
            <a:r>
              <a:rPr lang="en-US" dirty="0" err="1"/>
              <a:t>có</a:t>
            </a:r>
            <a:r>
              <a:rPr lang="en-US" dirty="0"/>
              <a:t> </a:t>
            </a:r>
            <a:r>
              <a:rPr lang="en-US" dirty="0" err="1"/>
              <a:t>lỗi</a:t>
            </a:r>
            <a:r>
              <a:rPr lang="en-US" dirty="0"/>
              <a:t> </a:t>
            </a:r>
          </a:p>
          <a:p>
            <a:pPr lvl="0"/>
            <a:r>
              <a:rPr lang="en-US" b="1" dirty="0" err="1"/>
              <a:t>Chính</a:t>
            </a:r>
            <a:r>
              <a:rPr lang="en-US" b="1" dirty="0"/>
              <a:t> </a:t>
            </a:r>
            <a:r>
              <a:rPr lang="en-US" b="1" dirty="0" err="1"/>
              <a:t>xác</a:t>
            </a:r>
            <a:r>
              <a:rPr lang="en-US" dirty="0"/>
              <a:t>: </a:t>
            </a:r>
            <a:r>
              <a:rPr lang="vi-VN" dirty="0"/>
              <a:t>chương trình </a:t>
            </a:r>
            <a:r>
              <a:rPr lang="en-US" dirty="0" err="1"/>
              <a:t>không</a:t>
            </a:r>
            <a:r>
              <a:rPr lang="en-US" dirty="0"/>
              <a:t> bao </a:t>
            </a:r>
            <a:r>
              <a:rPr lang="en-US" dirty="0" err="1"/>
              <a:t>giờ</a:t>
            </a:r>
            <a:r>
              <a:rPr lang="en-US" dirty="0"/>
              <a:t> </a:t>
            </a:r>
            <a:r>
              <a:rPr lang="en-US" dirty="0" err="1"/>
              <a:t>gặp</a:t>
            </a:r>
            <a:r>
              <a:rPr lang="en-US" dirty="0"/>
              <a:t> </a:t>
            </a:r>
            <a:r>
              <a:rPr lang="en-US" dirty="0" err="1"/>
              <a:t>lại</a:t>
            </a:r>
            <a:r>
              <a:rPr lang="en-US" dirty="0"/>
              <a:t> </a:t>
            </a:r>
            <a:r>
              <a:rPr lang="en-US" dirty="0" err="1"/>
              <a:t>lỗi</a:t>
            </a:r>
            <a:r>
              <a:rPr lang="en-US" dirty="0"/>
              <a:t> </a:t>
            </a:r>
          </a:p>
          <a:p>
            <a:r>
              <a:rPr lang="en-US" dirty="0" err="1"/>
              <a:t>Ví</a:t>
            </a:r>
            <a:r>
              <a:rPr lang="en-US" dirty="0"/>
              <a:t> </a:t>
            </a:r>
            <a:r>
              <a:rPr lang="en-US" dirty="0" err="1"/>
              <a:t>dụ</a:t>
            </a:r>
            <a:r>
              <a:rPr lang="en-US" dirty="0"/>
              <a:t>: </a:t>
            </a:r>
            <a:r>
              <a:rPr lang="en-US" dirty="0" err="1"/>
              <a:t>Lỗi</a:t>
            </a:r>
            <a:r>
              <a:rPr lang="en-US" dirty="0"/>
              <a:t> </a:t>
            </a:r>
            <a:r>
              <a:rPr lang="en-US" dirty="0" err="1"/>
              <a:t>hiện</a:t>
            </a:r>
            <a:r>
              <a:rPr lang="en-US" dirty="0"/>
              <a:t> </a:t>
            </a:r>
            <a:r>
              <a:rPr lang="en-US" dirty="0" err="1"/>
              <a:t>thị</a:t>
            </a:r>
            <a:r>
              <a:rPr lang="en-US" dirty="0"/>
              <a:t> </a:t>
            </a:r>
            <a:r>
              <a:rPr lang="en-US" dirty="0" err="1"/>
              <a:t>trong</a:t>
            </a:r>
            <a:r>
              <a:rPr lang="en-US" dirty="0"/>
              <a:t> </a:t>
            </a:r>
            <a:r>
              <a:rPr lang="en-US" dirty="0" err="1"/>
              <a:t>các</a:t>
            </a:r>
            <a:r>
              <a:rPr lang="en-US" dirty="0"/>
              <a:t> </a:t>
            </a:r>
            <a:r>
              <a:rPr lang="en-US" dirty="0" err="1"/>
              <a:t>trình</a:t>
            </a:r>
            <a:r>
              <a:rPr lang="en-US" dirty="0"/>
              <a:t> </a:t>
            </a:r>
            <a:r>
              <a:rPr lang="en-US" dirty="0" err="1"/>
              <a:t>xử</a:t>
            </a:r>
            <a:r>
              <a:rPr lang="en-US" dirty="0"/>
              <a:t> </a:t>
            </a:r>
            <a:r>
              <a:rPr lang="en-US" dirty="0" err="1"/>
              <a:t>lý</a:t>
            </a:r>
            <a:r>
              <a:rPr lang="en-US" dirty="0"/>
              <a:t> </a:t>
            </a:r>
            <a:r>
              <a:rPr lang="en-US" dirty="0" err="1"/>
              <a:t>văn</a:t>
            </a:r>
            <a:r>
              <a:rPr lang="en-US" dirty="0"/>
              <a:t> </a:t>
            </a:r>
            <a:r>
              <a:rPr lang="en-US" dirty="0" err="1"/>
              <a:t>bản</a:t>
            </a:r>
            <a:r>
              <a:rPr lang="en-US" dirty="0"/>
              <a:t>: </a:t>
            </a:r>
            <a:r>
              <a:rPr lang="en-US" dirty="0" err="1"/>
              <a:t>khi</a:t>
            </a:r>
            <a:r>
              <a:rPr lang="en-US" dirty="0"/>
              <a:t> </a:t>
            </a:r>
            <a:r>
              <a:rPr lang="en-US" dirty="0" err="1"/>
              <a:t>đang</a:t>
            </a:r>
            <a:r>
              <a:rPr lang="en-US" dirty="0"/>
              <a:t> </a:t>
            </a:r>
            <a:r>
              <a:rPr lang="en-US" dirty="0" err="1"/>
              <a:t>thay</a:t>
            </a:r>
            <a:r>
              <a:rPr lang="en-US" dirty="0"/>
              <a:t> </a:t>
            </a:r>
            <a:r>
              <a:rPr lang="en-US" dirty="0" err="1"/>
              <a:t>đổi</a:t>
            </a:r>
            <a:r>
              <a:rPr lang="en-US" dirty="0"/>
              <a:t> </a:t>
            </a:r>
            <a:r>
              <a:rPr lang="en-US" dirty="0" err="1"/>
              <a:t>nội</a:t>
            </a:r>
            <a:r>
              <a:rPr lang="en-US" dirty="0"/>
              <a:t> dung </a:t>
            </a:r>
            <a:r>
              <a:rPr lang="en-US" dirty="0" err="1"/>
              <a:t>văn</a:t>
            </a:r>
            <a:r>
              <a:rPr lang="en-US" dirty="0"/>
              <a:t> </a:t>
            </a:r>
            <a:r>
              <a:rPr lang="en-US" dirty="0" err="1"/>
              <a:t>bản</a:t>
            </a:r>
            <a:r>
              <a:rPr lang="en-US" dirty="0"/>
              <a:t>, </a:t>
            </a:r>
            <a:r>
              <a:rPr lang="en-US" dirty="0" err="1"/>
              <a:t>thỉnh</a:t>
            </a:r>
            <a:r>
              <a:rPr lang="en-US" dirty="0"/>
              <a:t> </a:t>
            </a:r>
            <a:r>
              <a:rPr lang="en-US" dirty="0" err="1"/>
              <a:t>thoảng</a:t>
            </a:r>
            <a:r>
              <a:rPr lang="en-US" dirty="0"/>
              <a:t> </a:t>
            </a:r>
            <a:r>
              <a:rPr lang="en-US" dirty="0" err="1"/>
              <a:t>một</a:t>
            </a:r>
            <a:r>
              <a:rPr lang="en-US" dirty="0"/>
              <a:t> </a:t>
            </a:r>
            <a:r>
              <a:rPr lang="en-US" dirty="0" err="1"/>
              <a:t>phần</a:t>
            </a:r>
            <a:r>
              <a:rPr lang="en-US" dirty="0"/>
              <a:t> </a:t>
            </a:r>
            <a:r>
              <a:rPr lang="en-US" dirty="0" err="1"/>
              <a:t>của</a:t>
            </a:r>
            <a:r>
              <a:rPr lang="en-US" dirty="0"/>
              <a:t> </a:t>
            </a:r>
            <a:r>
              <a:rPr lang="en-US" dirty="0" err="1"/>
              <a:t>một</a:t>
            </a:r>
            <a:r>
              <a:rPr lang="en-US" dirty="0"/>
              <a:t> </a:t>
            </a:r>
            <a:r>
              <a:rPr lang="en-US" dirty="0" err="1"/>
              <a:t>dòng</a:t>
            </a:r>
            <a:r>
              <a:rPr lang="en-US" dirty="0"/>
              <a:t> </a:t>
            </a:r>
            <a:r>
              <a:rPr lang="en-US" dirty="0" err="1"/>
              <a:t>văn</a:t>
            </a:r>
            <a:r>
              <a:rPr lang="en-US" dirty="0"/>
              <a:t> </a:t>
            </a:r>
            <a:r>
              <a:rPr lang="en-US" dirty="0" err="1"/>
              <a:t>bản</a:t>
            </a:r>
            <a:r>
              <a:rPr lang="en-US" dirty="0"/>
              <a:t> </a:t>
            </a:r>
            <a:r>
              <a:rPr lang="en-US" dirty="0" err="1"/>
              <a:t>ở</a:t>
            </a:r>
            <a:r>
              <a:rPr lang="en-US" dirty="0"/>
              <a:t> </a:t>
            </a:r>
            <a:r>
              <a:rPr lang="en-US" dirty="0" err="1"/>
              <a:t>phía</a:t>
            </a:r>
            <a:r>
              <a:rPr lang="en-US" dirty="0"/>
              <a:t> </a:t>
            </a:r>
            <a:r>
              <a:rPr lang="en-US" dirty="0" err="1"/>
              <a:t>dưới</a:t>
            </a:r>
            <a:r>
              <a:rPr lang="en-US" dirty="0"/>
              <a:t> </a:t>
            </a:r>
            <a:r>
              <a:rPr lang="en-US" dirty="0" err="1"/>
              <a:t>màn</a:t>
            </a:r>
            <a:r>
              <a:rPr lang="en-US" dirty="0"/>
              <a:t> </a:t>
            </a:r>
            <a:r>
              <a:rPr lang="en-US" dirty="0" err="1"/>
              <a:t>hình</a:t>
            </a:r>
            <a:r>
              <a:rPr lang="en-US" dirty="0"/>
              <a:t> </a:t>
            </a:r>
            <a:r>
              <a:rPr lang="en-US" dirty="0" err="1"/>
              <a:t>bị</a:t>
            </a:r>
            <a:r>
              <a:rPr lang="en-US" dirty="0"/>
              <a:t> </a:t>
            </a:r>
            <a:r>
              <a:rPr lang="en-US" dirty="0" err="1"/>
              <a:t>hiện</a:t>
            </a:r>
            <a:r>
              <a:rPr lang="en-US" dirty="0"/>
              <a:t> </a:t>
            </a:r>
            <a:r>
              <a:rPr lang="en-US" dirty="0" err="1"/>
              <a:t>thị</a:t>
            </a:r>
            <a:r>
              <a:rPr lang="en-US" dirty="0"/>
              <a:t> </a:t>
            </a:r>
            <a:r>
              <a:rPr lang="en-US" dirty="0" err="1"/>
              <a:t>sai</a:t>
            </a:r>
            <a:r>
              <a:rPr lang="en-US" dirty="0"/>
              <a:t>. Khi </a:t>
            </a:r>
            <a:r>
              <a:rPr lang="en-US" dirty="0" err="1"/>
              <a:t>đó</a:t>
            </a:r>
            <a:r>
              <a:rPr lang="en-US" dirty="0"/>
              <a:t> </a:t>
            </a:r>
            <a:r>
              <a:rPr lang="en-US" dirty="0" err="1"/>
              <a:t>người</a:t>
            </a:r>
            <a:r>
              <a:rPr lang="en-US" dirty="0"/>
              <a:t> </a:t>
            </a:r>
            <a:r>
              <a:rPr lang="en-US" dirty="0" err="1"/>
              <a:t>dùng</a:t>
            </a:r>
            <a:r>
              <a:rPr lang="en-US" dirty="0"/>
              <a:t> </a:t>
            </a:r>
            <a:r>
              <a:rPr lang="en-US" dirty="0" err="1"/>
              <a:t>phải</a:t>
            </a:r>
            <a:r>
              <a:rPr lang="en-US" dirty="0"/>
              <a:t> </a:t>
            </a:r>
            <a:r>
              <a:rPr lang="en-US" dirty="0" err="1"/>
              <a:t>làm</a:t>
            </a:r>
            <a:r>
              <a:rPr lang="en-US" dirty="0"/>
              <a:t> </a:t>
            </a:r>
            <a:r>
              <a:rPr lang="en-US" dirty="0" err="1"/>
              <a:t>gì</a:t>
            </a:r>
            <a:r>
              <a:rPr lang="en-US" dirty="0"/>
              <a:t>?</a:t>
            </a:r>
          </a:p>
          <a:p>
            <a:pPr lvl="1"/>
            <a:r>
              <a:rPr lang="en-US" dirty="0" err="1"/>
              <a:t>Tắt</a:t>
            </a:r>
            <a:r>
              <a:rPr lang="en-US" dirty="0"/>
              <a:t> </a:t>
            </a:r>
            <a:r>
              <a:rPr lang="vi-VN" dirty="0"/>
              <a:t>chương trình</a:t>
            </a:r>
            <a:endParaRPr lang="en-US" dirty="0"/>
          </a:p>
          <a:p>
            <a:pPr lvl="1"/>
            <a:r>
              <a:rPr lang="en-US" dirty="0" err="1"/>
              <a:t>Nhấn</a:t>
            </a:r>
            <a:r>
              <a:rPr lang="en-US" dirty="0"/>
              <a:t> </a:t>
            </a:r>
            <a:r>
              <a:rPr lang="en-US" dirty="0" err="1"/>
              <a:t>PgUp</a:t>
            </a:r>
            <a:r>
              <a:rPr lang="en-US" dirty="0"/>
              <a:t>  </a:t>
            </a:r>
            <a:r>
              <a:rPr lang="en-US" dirty="0" err="1"/>
              <a:t>hoặc</a:t>
            </a:r>
            <a:r>
              <a:rPr lang="en-US" dirty="0"/>
              <a:t> </a:t>
            </a:r>
            <a:r>
              <a:rPr lang="en-US" dirty="0" err="1"/>
              <a:t>PgDn</a:t>
            </a:r>
            <a:r>
              <a:rPr lang="en-US" dirty="0"/>
              <a:t>, </a:t>
            </a:r>
            <a:r>
              <a:rPr lang="en-US" dirty="0" err="1"/>
              <a:t>màn</a:t>
            </a:r>
            <a:r>
              <a:rPr lang="en-US" dirty="0"/>
              <a:t> </a:t>
            </a:r>
            <a:r>
              <a:rPr lang="en-US" dirty="0" err="1"/>
              <a:t>hình</a:t>
            </a:r>
            <a:r>
              <a:rPr lang="en-US" dirty="0"/>
              <a:t> </a:t>
            </a:r>
            <a:r>
              <a:rPr lang="en-US" dirty="0" err="1"/>
              <a:t>sẽ</a:t>
            </a:r>
            <a:r>
              <a:rPr lang="en-US" dirty="0"/>
              <a:t> </a:t>
            </a:r>
            <a:r>
              <a:rPr lang="en-US" dirty="0" err="1"/>
              <a:t>làm</a:t>
            </a:r>
            <a:r>
              <a:rPr lang="en-US" dirty="0"/>
              <a:t> </a:t>
            </a:r>
            <a:r>
              <a:rPr lang="en-US" dirty="0" err="1"/>
              <a:t>mới</a:t>
            </a:r>
            <a:endParaRPr lang="en-US" dirty="0"/>
          </a:p>
          <a:p>
            <a:pPr lvl="0" indent="0">
              <a:buNone/>
            </a:pPr>
            <a:r>
              <a:rPr lang="en-US" dirty="0">
                <a:sym typeface="Wingdings" pitchFamily="2" charset="2"/>
              </a:rPr>
              <a:t></a:t>
            </a:r>
            <a:r>
              <a:rPr lang="en-US" dirty="0" err="1"/>
              <a:t>Ưu</a:t>
            </a:r>
            <a:r>
              <a:rPr lang="en-US" dirty="0"/>
              <a:t> </a:t>
            </a:r>
            <a:r>
              <a:rPr lang="en-US" dirty="0" err="1"/>
              <a:t>tiên</a:t>
            </a:r>
            <a:r>
              <a:rPr lang="en-US" dirty="0"/>
              <a:t> </a:t>
            </a:r>
            <a:r>
              <a:rPr lang="en-US" dirty="0" err="1"/>
              <a:t>tính</a:t>
            </a:r>
            <a:r>
              <a:rPr lang="en-US" dirty="0"/>
              <a:t> </a:t>
            </a:r>
            <a:r>
              <a:rPr lang="en-US" dirty="0" err="1"/>
              <a:t>chắc</a:t>
            </a:r>
            <a:r>
              <a:rPr lang="en-US" dirty="0"/>
              <a:t> </a:t>
            </a:r>
            <a:r>
              <a:rPr lang="en-US" dirty="0" err="1"/>
              <a:t>chắn</a:t>
            </a:r>
            <a:r>
              <a:rPr lang="en-US" dirty="0"/>
              <a:t> </a:t>
            </a:r>
            <a:r>
              <a:rPr lang="en-US" dirty="0" err="1"/>
              <a:t>thay</a:t>
            </a:r>
            <a:r>
              <a:rPr lang="en-US" dirty="0"/>
              <a:t> </a:t>
            </a:r>
            <a:r>
              <a:rPr lang="en-US" dirty="0" err="1"/>
              <a:t>vì</a:t>
            </a:r>
            <a:r>
              <a:rPr lang="en-US" dirty="0"/>
              <a:t> </a:t>
            </a:r>
            <a:r>
              <a:rPr lang="en-US" dirty="0" err="1"/>
              <a:t>tính</a:t>
            </a:r>
            <a:r>
              <a:rPr lang="en-US" dirty="0"/>
              <a:t> </a:t>
            </a:r>
            <a:r>
              <a:rPr lang="en-US" dirty="0" err="1"/>
              <a:t>chính</a:t>
            </a:r>
            <a:r>
              <a:rPr lang="en-US" dirty="0"/>
              <a:t> </a:t>
            </a:r>
            <a:r>
              <a:rPr lang="en-US" dirty="0" err="1"/>
              <a:t>xác</a:t>
            </a:r>
            <a:r>
              <a:rPr lang="en-US" dirty="0"/>
              <a:t>: </a:t>
            </a:r>
          </a:p>
          <a:p>
            <a:pPr lvl="1"/>
            <a:r>
              <a:rPr lang="en-US" dirty="0" err="1"/>
              <a:t>Bất</a:t>
            </a:r>
            <a:r>
              <a:rPr lang="en-US" dirty="0"/>
              <a:t> </a:t>
            </a:r>
            <a:r>
              <a:rPr lang="en-US" dirty="0" err="1"/>
              <a:t>cứ</a:t>
            </a:r>
            <a:r>
              <a:rPr lang="en-US" dirty="0"/>
              <a:t> </a:t>
            </a:r>
            <a:r>
              <a:rPr lang="en-US" dirty="0" err="1"/>
              <a:t>kết</a:t>
            </a:r>
            <a:r>
              <a:rPr lang="en-US" dirty="0"/>
              <a:t> </a:t>
            </a:r>
            <a:r>
              <a:rPr lang="en-US" dirty="0" err="1"/>
              <a:t>quả</a:t>
            </a:r>
            <a:r>
              <a:rPr lang="en-US" dirty="0"/>
              <a:t> </a:t>
            </a:r>
            <a:r>
              <a:rPr lang="en-US" dirty="0" err="1"/>
              <a:t>nào</a:t>
            </a:r>
            <a:r>
              <a:rPr lang="en-US" dirty="0"/>
              <a:t> </a:t>
            </a:r>
            <a:r>
              <a:rPr lang="en-US" dirty="0" err="1"/>
              <a:t>đó</a:t>
            </a:r>
            <a:r>
              <a:rPr lang="en-US" dirty="0"/>
              <a:t> bao </a:t>
            </a:r>
            <a:r>
              <a:rPr lang="en-US" dirty="0" err="1"/>
              <a:t>giờ</a:t>
            </a:r>
            <a:r>
              <a:rPr lang="en-US" dirty="0"/>
              <a:t> </a:t>
            </a:r>
            <a:r>
              <a:rPr lang="en-US" dirty="0" err="1"/>
              <a:t>cũng</a:t>
            </a:r>
            <a:r>
              <a:rPr lang="en-US" dirty="0"/>
              <a:t> </a:t>
            </a:r>
            <a:r>
              <a:rPr lang="en-US" dirty="0" err="1"/>
              <a:t>thường</a:t>
            </a:r>
            <a:r>
              <a:rPr lang="en-US" dirty="0"/>
              <a:t> </a:t>
            </a:r>
            <a:r>
              <a:rPr lang="en-US" dirty="0" err="1"/>
              <a:t>là</a:t>
            </a:r>
            <a:r>
              <a:rPr lang="en-US" dirty="0"/>
              <a:t> </a:t>
            </a:r>
            <a:r>
              <a:rPr lang="en-US" dirty="0" err="1"/>
              <a:t>tốt</a:t>
            </a:r>
            <a:r>
              <a:rPr lang="en-US" dirty="0"/>
              <a:t> </a:t>
            </a:r>
            <a:r>
              <a:rPr lang="en-US" dirty="0" err="1"/>
              <a:t>hơn</a:t>
            </a:r>
            <a:r>
              <a:rPr lang="en-US" dirty="0"/>
              <a:t> so </a:t>
            </a:r>
            <a:r>
              <a:rPr lang="en-US" dirty="0" err="1"/>
              <a:t>với</a:t>
            </a:r>
            <a:r>
              <a:rPr lang="en-US" dirty="0"/>
              <a:t> Shutdown.</a:t>
            </a:r>
          </a:p>
          <a:p>
            <a:endParaRPr lang="en-US" dirty="0"/>
          </a:p>
          <a:p>
            <a:endParaRPr lang="en-US" dirty="0"/>
          </a:p>
        </p:txBody>
      </p:sp>
      <p:sp>
        <p:nvSpPr>
          <p:cNvPr id="4" name="Slide Number Placeholder 3">
            <a:extLst>
              <a:ext uri="{FF2B5EF4-FFF2-40B4-BE49-F238E27FC236}">
                <a16:creationId xmlns="" xmlns:a16="http://schemas.microsoft.com/office/drawing/2014/main" id="{F261452C-F322-49C4-BED9-18572CDDF3E1}"/>
              </a:ext>
            </a:extLst>
          </p:cNvPr>
          <p:cNvSpPr>
            <a:spLocks noGrp="1"/>
          </p:cNvSpPr>
          <p:nvPr>
            <p:ph type="sldNum" sz="quarter" idx="12"/>
          </p:nvPr>
        </p:nvSpPr>
        <p:spPr/>
        <p:txBody>
          <a:bodyPr/>
          <a:lstStyle/>
          <a:p>
            <a:fld id="{11F88B7E-86B8-4862-842E-2DB840C1EC76}" type="slidenum">
              <a:rPr lang="zh-CN" altLang="en-US" smtClean="0"/>
              <a:pPr/>
              <a:t>35</a:t>
            </a:fld>
            <a:endParaRPr lang="zh-CN" altLang="en-US"/>
          </a:p>
        </p:txBody>
      </p:sp>
    </p:spTree>
    <p:extLst>
      <p:ext uri="{BB962C8B-B14F-4D97-AF65-F5344CB8AC3E}">
        <p14:creationId xmlns="" xmlns:p14="http://schemas.microsoft.com/office/powerpoint/2010/main" val="198530155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a:latin typeface="Linh AvantGarde" panose="02000603030000020004" pitchFamily="2" charset="0"/>
              </a:rPr>
              <a:t>Khi </a:t>
            </a:r>
            <a:r>
              <a:rPr lang="en-US" altLang="zh-CN" sz="3200" b="1" dirty="0" err="1">
                <a:latin typeface="Linh AvantGarde" panose="02000603030000020004" pitchFamily="2" charset="0"/>
              </a:rPr>
              <a:t>nào</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phải</a:t>
            </a:r>
            <a:r>
              <a:rPr lang="en-US" altLang="zh-CN" sz="3200" b="1" dirty="0">
                <a:latin typeface="Linh AvantGarde" panose="02000603030000020004" pitchFamily="2" charset="0"/>
              </a:rPr>
              <a:t> </a:t>
            </a:r>
            <a:r>
              <a:rPr lang="en-US" altLang="zh-CN" sz="3200" b="1" dirty="0" err="1">
                <a:solidFill>
                  <a:srgbClr val="C00000"/>
                </a:solidFill>
                <a:latin typeface="Linh AvantGarde" panose="02000603030000020004" pitchFamily="2" charset="0"/>
              </a:rPr>
              <a:t>loại</a:t>
            </a:r>
            <a:r>
              <a:rPr lang="en-US" altLang="zh-CN" sz="3200" b="1" dirty="0">
                <a:solidFill>
                  <a:srgbClr val="C00000"/>
                </a:solidFill>
                <a:latin typeface="Linh AvantGarde" panose="02000603030000020004" pitchFamily="2" charset="0"/>
              </a:rPr>
              <a:t> </a:t>
            </a:r>
            <a:r>
              <a:rPr lang="en-US" altLang="zh-CN" sz="3200" b="1" dirty="0" err="1">
                <a:solidFill>
                  <a:srgbClr val="C00000"/>
                </a:solidFill>
                <a:latin typeface="Linh AvantGarde" panose="02000603030000020004" pitchFamily="2" charset="0"/>
              </a:rPr>
              <a:t>bỏ</a:t>
            </a:r>
            <a:r>
              <a:rPr lang="en-US" altLang="zh-CN" sz="3200" b="1" dirty="0">
                <a:solidFill>
                  <a:srgbClr val="C00000"/>
                </a:solidFill>
                <a:latin typeface="Linh AvantGarde" panose="02000603030000020004" pitchFamily="2" charset="0"/>
              </a:rPr>
              <a:t> </a:t>
            </a:r>
            <a:r>
              <a:rPr lang="en-US" altLang="zh-CN" sz="3200" b="1" dirty="0" err="1">
                <a:solidFill>
                  <a:srgbClr val="C00000"/>
                </a:solidFill>
                <a:latin typeface="Linh AvantGarde" panose="02000603030000020004" pitchFamily="2" charset="0"/>
              </a:rPr>
              <a:t>hết</a:t>
            </a:r>
            <a:r>
              <a:rPr lang="en-US" altLang="zh-CN" sz="3200" b="1" dirty="0">
                <a:solidFill>
                  <a:srgbClr val="C00000"/>
                </a:solidFill>
                <a:latin typeface="Linh AvantGarde" panose="02000603030000020004" pitchFamily="2" charset="0"/>
              </a:rPr>
              <a:t> </a:t>
            </a:r>
            <a:r>
              <a:rPr lang="en-US" altLang="zh-CN" sz="3200" b="1" dirty="0" err="1">
                <a:solidFill>
                  <a:srgbClr val="C00000"/>
                </a:solidFill>
                <a:latin typeface="Linh AvantGarde" panose="02000603030000020004" pitchFamily="2" charset="0"/>
              </a:rPr>
              <a:t>lỗi</a:t>
            </a:r>
            <a:r>
              <a:rPr lang="en-US" altLang="zh-CN" sz="3200" b="1" dirty="0">
                <a:solidFill>
                  <a:srgbClr val="C00000"/>
                </a:solidFill>
                <a:latin typeface="Linh AvantGarde" panose="02000603030000020004" pitchFamily="2" charset="0"/>
              </a:rPr>
              <a:t>?</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r>
              <a:rPr lang="en-US" dirty="0" err="1"/>
              <a:t>Đôi</a:t>
            </a:r>
            <a:r>
              <a:rPr lang="en-US" dirty="0"/>
              <a:t> </a:t>
            </a:r>
            <a:r>
              <a:rPr lang="en-US" dirty="0" err="1"/>
              <a:t>khi</a:t>
            </a:r>
            <a:r>
              <a:rPr lang="en-US" dirty="0"/>
              <a:t>, </a:t>
            </a:r>
            <a:r>
              <a:rPr lang="en-US" dirty="0" err="1"/>
              <a:t>để</a:t>
            </a:r>
            <a:r>
              <a:rPr lang="en-US" dirty="0"/>
              <a:t> </a:t>
            </a:r>
            <a:r>
              <a:rPr lang="en-US" dirty="0" err="1"/>
              <a:t>loại</a:t>
            </a:r>
            <a:r>
              <a:rPr lang="en-US" dirty="0"/>
              <a:t> </a:t>
            </a:r>
            <a:r>
              <a:rPr lang="en-US" dirty="0" err="1"/>
              <a:t>bỏ</a:t>
            </a:r>
            <a:r>
              <a:rPr lang="en-US" dirty="0"/>
              <a:t> </a:t>
            </a:r>
            <a:r>
              <a:rPr lang="en-US" dirty="0" err="1"/>
              <a:t>một</a:t>
            </a:r>
            <a:r>
              <a:rPr lang="en-US" dirty="0"/>
              <a:t> </a:t>
            </a:r>
            <a:r>
              <a:rPr lang="en-US" dirty="0" err="1"/>
              <a:t>lỗi</a:t>
            </a:r>
            <a:r>
              <a:rPr lang="en-US" dirty="0"/>
              <a:t> </a:t>
            </a:r>
            <a:r>
              <a:rPr lang="en-US" dirty="0" err="1"/>
              <a:t>nhỏ</a:t>
            </a:r>
            <a:r>
              <a:rPr lang="en-US" dirty="0"/>
              <a:t>, </a:t>
            </a:r>
            <a:r>
              <a:rPr lang="en-US" dirty="0" err="1"/>
              <a:t>lại</a:t>
            </a:r>
            <a:r>
              <a:rPr lang="en-US" dirty="0"/>
              <a:t> </a:t>
            </a:r>
            <a:r>
              <a:rPr lang="en-US" dirty="0" err="1"/>
              <a:t>rất</a:t>
            </a:r>
            <a:r>
              <a:rPr lang="en-US" dirty="0"/>
              <a:t> </a:t>
            </a:r>
            <a:r>
              <a:rPr lang="en-US" dirty="0" err="1"/>
              <a:t>tốn</a:t>
            </a:r>
            <a:r>
              <a:rPr lang="en-US" dirty="0"/>
              <a:t> </a:t>
            </a:r>
            <a:r>
              <a:rPr lang="en-US" dirty="0" err="1"/>
              <a:t>kém</a:t>
            </a:r>
            <a:endParaRPr lang="en-US" dirty="0"/>
          </a:p>
          <a:p>
            <a:pPr lvl="1"/>
            <a:r>
              <a:rPr lang="en-US" dirty="0" err="1"/>
              <a:t>Nếu</a:t>
            </a:r>
            <a:r>
              <a:rPr lang="en-US" dirty="0"/>
              <a:t> </a:t>
            </a:r>
            <a:r>
              <a:rPr lang="en-US" dirty="0" err="1"/>
              <a:t>lỗi</a:t>
            </a:r>
            <a:r>
              <a:rPr lang="en-US" dirty="0"/>
              <a:t> </a:t>
            </a:r>
            <a:r>
              <a:rPr lang="en-US" dirty="0" err="1"/>
              <a:t>đó</a:t>
            </a:r>
            <a:r>
              <a:rPr lang="en-US" dirty="0"/>
              <a:t> </a:t>
            </a:r>
            <a:r>
              <a:rPr lang="en-US" dirty="0" err="1"/>
              <a:t>chắc</a:t>
            </a:r>
            <a:r>
              <a:rPr lang="en-US" dirty="0"/>
              <a:t> </a:t>
            </a:r>
            <a:r>
              <a:rPr lang="en-US" dirty="0" err="1"/>
              <a:t>chắn</a:t>
            </a:r>
            <a:r>
              <a:rPr lang="en-US" dirty="0"/>
              <a:t> </a:t>
            </a:r>
            <a:r>
              <a:rPr lang="en-US" dirty="0" err="1"/>
              <a:t>không</a:t>
            </a:r>
            <a:r>
              <a:rPr lang="en-US" dirty="0"/>
              <a:t> </a:t>
            </a:r>
            <a:r>
              <a:rPr lang="en-US" dirty="0" err="1"/>
              <a:t>ảnh</a:t>
            </a:r>
            <a:r>
              <a:rPr lang="en-US" dirty="0"/>
              <a:t> </a:t>
            </a:r>
            <a:r>
              <a:rPr lang="en-US" dirty="0" err="1"/>
              <a:t>hưởng</a:t>
            </a:r>
            <a:r>
              <a:rPr lang="en-US" dirty="0"/>
              <a:t> </a:t>
            </a:r>
            <a:r>
              <a:rPr lang="en-US" dirty="0" err="1"/>
              <a:t>đến</a:t>
            </a:r>
            <a:r>
              <a:rPr lang="en-US" dirty="0"/>
              <a:t> </a:t>
            </a:r>
            <a:r>
              <a:rPr lang="en-US" dirty="0" err="1"/>
              <a:t>mục</a:t>
            </a:r>
            <a:r>
              <a:rPr lang="en-US" dirty="0"/>
              <a:t> </a:t>
            </a:r>
            <a:r>
              <a:rPr lang="en-US" dirty="0" err="1"/>
              <a:t>đích</a:t>
            </a:r>
            <a:r>
              <a:rPr lang="en-US" dirty="0"/>
              <a:t> </a:t>
            </a:r>
            <a:r>
              <a:rPr lang="en-US" dirty="0" err="1"/>
              <a:t>cơ</a:t>
            </a:r>
            <a:r>
              <a:rPr lang="en-US" dirty="0"/>
              <a:t> </a:t>
            </a:r>
            <a:r>
              <a:rPr lang="en-US" dirty="0" err="1"/>
              <a:t>bản</a:t>
            </a:r>
            <a:r>
              <a:rPr lang="en-US" dirty="0"/>
              <a:t> </a:t>
            </a:r>
            <a:r>
              <a:rPr lang="en-US" dirty="0" err="1"/>
              <a:t>của</a:t>
            </a:r>
            <a:r>
              <a:rPr lang="en-US" dirty="0"/>
              <a:t> </a:t>
            </a:r>
            <a:r>
              <a:rPr lang="en-US" dirty="0" err="1"/>
              <a:t>ứng</a:t>
            </a:r>
            <a:r>
              <a:rPr lang="en-US" dirty="0"/>
              <a:t> </a:t>
            </a:r>
            <a:r>
              <a:rPr lang="en-US" dirty="0" err="1"/>
              <a:t>dụng</a:t>
            </a:r>
            <a:r>
              <a:rPr lang="en-US" dirty="0"/>
              <a:t>, </a:t>
            </a:r>
            <a:r>
              <a:rPr lang="en-US" dirty="0" err="1"/>
              <a:t>không</a:t>
            </a:r>
            <a:r>
              <a:rPr lang="en-US" dirty="0"/>
              <a:t> </a:t>
            </a:r>
            <a:r>
              <a:rPr lang="en-US" dirty="0" err="1"/>
              <a:t>làm</a:t>
            </a:r>
            <a:r>
              <a:rPr lang="en-US" dirty="0"/>
              <a:t> </a:t>
            </a:r>
            <a:r>
              <a:rPr lang="en-US" dirty="0" err="1"/>
              <a:t>chương</a:t>
            </a:r>
            <a:r>
              <a:rPr lang="en-US" dirty="0"/>
              <a:t> </a:t>
            </a:r>
            <a:r>
              <a:rPr lang="en-US" dirty="0" err="1"/>
              <a:t>trình</a:t>
            </a:r>
            <a:r>
              <a:rPr lang="en-US" dirty="0"/>
              <a:t> </a:t>
            </a:r>
            <a:r>
              <a:rPr lang="en-US" dirty="0" err="1"/>
              <a:t>bị</a:t>
            </a:r>
            <a:r>
              <a:rPr lang="en-US" dirty="0"/>
              <a:t> </a:t>
            </a:r>
            <a:r>
              <a:rPr lang="en-US" dirty="0" err="1"/>
              <a:t>treo</a:t>
            </a:r>
            <a:r>
              <a:rPr lang="en-US" dirty="0"/>
              <a:t>, </a:t>
            </a:r>
            <a:r>
              <a:rPr lang="en-US" dirty="0" err="1"/>
              <a:t>hoặc</a:t>
            </a:r>
            <a:r>
              <a:rPr lang="en-US" dirty="0"/>
              <a:t> </a:t>
            </a:r>
            <a:r>
              <a:rPr lang="en-US" dirty="0" err="1"/>
              <a:t>làm</a:t>
            </a:r>
            <a:r>
              <a:rPr lang="en-US" dirty="0"/>
              <a:t> </a:t>
            </a:r>
            <a:r>
              <a:rPr lang="en-US" dirty="0" err="1"/>
              <a:t>sai</a:t>
            </a:r>
            <a:r>
              <a:rPr lang="en-US" dirty="0"/>
              <a:t> </a:t>
            </a:r>
            <a:r>
              <a:rPr lang="en-US" dirty="0" err="1"/>
              <a:t>lệch</a:t>
            </a:r>
            <a:r>
              <a:rPr lang="en-US" dirty="0"/>
              <a:t> </a:t>
            </a:r>
            <a:r>
              <a:rPr lang="en-US" dirty="0" err="1"/>
              <a:t>kết</a:t>
            </a:r>
            <a:r>
              <a:rPr lang="en-US" dirty="0"/>
              <a:t> </a:t>
            </a:r>
            <a:r>
              <a:rPr lang="en-US" dirty="0" err="1"/>
              <a:t>quả</a:t>
            </a:r>
            <a:r>
              <a:rPr lang="en-US" dirty="0"/>
              <a:t> </a:t>
            </a:r>
            <a:r>
              <a:rPr lang="en-US" dirty="0" err="1"/>
              <a:t>chính</a:t>
            </a:r>
            <a:r>
              <a:rPr lang="en-US" dirty="0"/>
              <a:t>, </a:t>
            </a:r>
            <a:r>
              <a:rPr lang="en-US" dirty="0" err="1"/>
              <a:t>người</a:t>
            </a:r>
            <a:r>
              <a:rPr lang="en-US" dirty="0"/>
              <a:t> ta </a:t>
            </a:r>
            <a:r>
              <a:rPr lang="en-US" dirty="0" err="1"/>
              <a:t>có</a:t>
            </a:r>
            <a:r>
              <a:rPr lang="en-US" dirty="0"/>
              <a:t> </a:t>
            </a:r>
            <a:r>
              <a:rPr lang="en-US" dirty="0" err="1"/>
              <a:t>thể</a:t>
            </a:r>
            <a:r>
              <a:rPr lang="en-US" dirty="0"/>
              <a:t> </a:t>
            </a:r>
            <a:r>
              <a:rPr lang="en-US" dirty="0" err="1"/>
              <a:t>bỏ</a:t>
            </a:r>
            <a:r>
              <a:rPr lang="en-US" dirty="0"/>
              <a:t> qua, </a:t>
            </a:r>
            <a:r>
              <a:rPr lang="en-US" dirty="0" err="1"/>
              <a:t>mà</a:t>
            </a:r>
            <a:r>
              <a:rPr lang="en-US" dirty="0"/>
              <a:t> </a:t>
            </a:r>
            <a:r>
              <a:rPr lang="en-US" dirty="0" err="1"/>
              <a:t>không</a:t>
            </a:r>
            <a:r>
              <a:rPr lang="en-US" dirty="0"/>
              <a:t> </a:t>
            </a:r>
            <a:r>
              <a:rPr lang="en-US" dirty="0" err="1"/>
              <a:t>cố</a:t>
            </a:r>
            <a:r>
              <a:rPr lang="en-US" dirty="0"/>
              <a:t> </a:t>
            </a:r>
            <a:r>
              <a:rPr lang="en-US" dirty="0" err="1"/>
              <a:t>sửa</a:t>
            </a:r>
            <a:r>
              <a:rPr lang="en-US" dirty="0"/>
              <a:t> </a:t>
            </a:r>
            <a:r>
              <a:rPr lang="en-US" dirty="0" err="1"/>
              <a:t>để</a:t>
            </a:r>
            <a:r>
              <a:rPr lang="en-US" dirty="0"/>
              <a:t> </a:t>
            </a:r>
            <a:r>
              <a:rPr lang="en-US" dirty="0" err="1"/>
              <a:t>có</a:t>
            </a:r>
            <a:r>
              <a:rPr lang="en-US" dirty="0"/>
              <a:t> </a:t>
            </a:r>
            <a:r>
              <a:rPr lang="en-US" dirty="0" err="1"/>
              <a:t>thể</a:t>
            </a:r>
            <a:r>
              <a:rPr lang="en-US" dirty="0"/>
              <a:t> </a:t>
            </a:r>
            <a:r>
              <a:rPr lang="en-US" dirty="0" err="1"/>
              <a:t>gặp</a:t>
            </a:r>
            <a:r>
              <a:rPr lang="en-US" dirty="0"/>
              <a:t> </a:t>
            </a:r>
            <a:r>
              <a:rPr lang="en-US" dirty="0" err="1"/>
              <a:t>phải</a:t>
            </a:r>
            <a:r>
              <a:rPr lang="en-US" dirty="0"/>
              <a:t> </a:t>
            </a:r>
            <a:r>
              <a:rPr lang="en-US" dirty="0" err="1"/>
              <a:t>các</a:t>
            </a:r>
            <a:r>
              <a:rPr lang="en-US" dirty="0"/>
              <a:t> </a:t>
            </a:r>
            <a:r>
              <a:rPr lang="en-US" dirty="0" err="1"/>
              <a:t>nguy</a:t>
            </a:r>
            <a:r>
              <a:rPr lang="en-US" dirty="0"/>
              <a:t> </a:t>
            </a:r>
            <a:r>
              <a:rPr lang="en-US" dirty="0" err="1"/>
              <a:t>cơ</a:t>
            </a:r>
            <a:r>
              <a:rPr lang="en-US" dirty="0"/>
              <a:t> </a:t>
            </a:r>
            <a:r>
              <a:rPr lang="en-US" dirty="0" err="1"/>
              <a:t>khác</a:t>
            </a:r>
            <a:r>
              <a:rPr lang="en-US" dirty="0"/>
              <a:t>.</a:t>
            </a:r>
          </a:p>
          <a:p>
            <a:r>
              <a:rPr lang="en-US" dirty="0" err="1"/>
              <a:t>Phần</a:t>
            </a:r>
            <a:r>
              <a:rPr lang="en-US" dirty="0"/>
              <a:t> </a:t>
            </a:r>
            <a:r>
              <a:rPr lang="en-US" dirty="0" err="1"/>
              <a:t>mềm</a:t>
            </a:r>
            <a:r>
              <a:rPr lang="en-US" dirty="0"/>
              <a:t> “</a:t>
            </a:r>
            <a:r>
              <a:rPr lang="en-US" dirty="0" err="1"/>
              <a:t>chịu</a:t>
            </a:r>
            <a:r>
              <a:rPr lang="en-US" dirty="0"/>
              <a:t> </a:t>
            </a:r>
            <a:r>
              <a:rPr lang="en-US" dirty="0" err="1"/>
              <a:t>lỗi</a:t>
            </a:r>
            <a:r>
              <a:rPr lang="en-US" dirty="0"/>
              <a:t>”?: </a:t>
            </a:r>
            <a:r>
              <a:rPr lang="en-US" dirty="0" err="1"/>
              <a:t>Phần</a:t>
            </a:r>
            <a:r>
              <a:rPr lang="en-US" dirty="0"/>
              <a:t> </a:t>
            </a:r>
            <a:r>
              <a:rPr lang="en-US" dirty="0" err="1"/>
              <a:t>mềm</a:t>
            </a:r>
            <a:r>
              <a:rPr lang="en-US" dirty="0"/>
              <a:t> </a:t>
            </a:r>
            <a:r>
              <a:rPr lang="en-US" dirty="0" err="1"/>
              <a:t>sống</a:t>
            </a:r>
            <a:r>
              <a:rPr lang="en-US" dirty="0"/>
              <a:t> </a:t>
            </a:r>
            <a:r>
              <a:rPr lang="en-US" dirty="0" err="1"/>
              <a:t>chung</a:t>
            </a:r>
            <a:r>
              <a:rPr lang="en-US" dirty="0"/>
              <a:t> </a:t>
            </a:r>
            <a:r>
              <a:rPr lang="en-US" dirty="0" err="1"/>
              <a:t>với</a:t>
            </a:r>
            <a:r>
              <a:rPr lang="en-US" dirty="0"/>
              <a:t> </a:t>
            </a:r>
            <a:r>
              <a:rPr lang="en-US" dirty="0" err="1"/>
              <a:t>lỗi</a:t>
            </a:r>
            <a:r>
              <a:rPr lang="en-US" dirty="0"/>
              <a:t>, </a:t>
            </a:r>
            <a:r>
              <a:rPr lang="en-US" dirty="0" err="1"/>
              <a:t>để</a:t>
            </a:r>
            <a:r>
              <a:rPr lang="en-US" dirty="0"/>
              <a:t> </a:t>
            </a:r>
            <a:r>
              <a:rPr lang="en-US" dirty="0" err="1"/>
              <a:t>đảm</a:t>
            </a:r>
            <a:r>
              <a:rPr lang="en-US" dirty="0"/>
              <a:t> </a:t>
            </a:r>
            <a:r>
              <a:rPr lang="en-US" dirty="0" err="1"/>
              <a:t>bảo</a:t>
            </a:r>
            <a:r>
              <a:rPr lang="en-US" dirty="0"/>
              <a:t> </a:t>
            </a:r>
            <a:r>
              <a:rPr lang="en-US" dirty="0" err="1"/>
              <a:t>tính</a:t>
            </a:r>
            <a:r>
              <a:rPr lang="en-US" dirty="0"/>
              <a:t> </a:t>
            </a:r>
            <a:r>
              <a:rPr lang="en-US" dirty="0" err="1"/>
              <a:t>liên</a:t>
            </a:r>
            <a:r>
              <a:rPr lang="en-US" dirty="0"/>
              <a:t> </a:t>
            </a:r>
            <a:r>
              <a:rPr lang="en-US" dirty="0" err="1"/>
              <a:t>tục</a:t>
            </a:r>
            <a:r>
              <a:rPr lang="en-US" dirty="0"/>
              <a:t>, </a:t>
            </a:r>
            <a:r>
              <a:rPr lang="en-US" dirty="0" err="1"/>
              <a:t>ổn</a:t>
            </a:r>
            <a:r>
              <a:rPr lang="en-US" dirty="0"/>
              <a:t> </a:t>
            </a:r>
            <a:r>
              <a:rPr lang="en-US" dirty="0" err="1"/>
              <a:t>định</a:t>
            </a:r>
            <a:r>
              <a:rPr lang="en-US" dirty="0"/>
              <a:t> </a:t>
            </a:r>
          </a:p>
        </p:txBody>
      </p:sp>
      <p:sp>
        <p:nvSpPr>
          <p:cNvPr id="4" name="Slide Number Placeholder 3">
            <a:extLst>
              <a:ext uri="{FF2B5EF4-FFF2-40B4-BE49-F238E27FC236}">
                <a16:creationId xmlns="" xmlns:a16="http://schemas.microsoft.com/office/drawing/2014/main" id="{F4B467FC-3590-48C5-B52B-BD5B643DB4AA}"/>
              </a:ext>
            </a:extLst>
          </p:cNvPr>
          <p:cNvSpPr>
            <a:spLocks noGrp="1"/>
          </p:cNvSpPr>
          <p:nvPr>
            <p:ph type="sldNum" sz="quarter" idx="12"/>
          </p:nvPr>
        </p:nvSpPr>
        <p:spPr/>
        <p:txBody>
          <a:bodyPr/>
          <a:lstStyle/>
          <a:p>
            <a:fld id="{11F88B7E-86B8-4862-842E-2DB840C1EC76}" type="slidenum">
              <a:rPr lang="zh-CN" altLang="en-US" smtClean="0"/>
              <a:pPr/>
              <a:t>36</a:t>
            </a:fld>
            <a:endParaRPr lang="zh-CN" altLang="en-US"/>
          </a:p>
        </p:txBody>
      </p:sp>
    </p:spTree>
    <p:extLst>
      <p:ext uri="{BB962C8B-B14F-4D97-AF65-F5344CB8AC3E}">
        <p14:creationId xmlns="" xmlns:p14="http://schemas.microsoft.com/office/powerpoint/2010/main" val="121007011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Dùng</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hàm</a:t>
            </a:r>
            <a:r>
              <a:rPr lang="en-US" altLang="zh-CN" sz="3200" b="1" dirty="0">
                <a:latin typeface="Linh AvantGarde" panose="02000603030000020004" pitchFamily="2" charset="0"/>
              </a:rPr>
              <a:t> bao </a:t>
            </a:r>
            <a:r>
              <a:rPr lang="en-US" altLang="zh-CN" sz="3200" b="1" dirty="0" err="1">
                <a:latin typeface="Linh AvantGarde" panose="02000603030000020004" pitchFamily="2" charset="0"/>
              </a:rPr>
              <a:t>gói</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Wrappered</a:t>
            </a:r>
            <a:r>
              <a:rPr lang="en-US" altLang="zh-CN" sz="3200" b="1" dirty="0">
                <a:latin typeface="Linh AvantGarde" panose="02000603030000020004" pitchFamily="2" charset="0"/>
              </a:rPr>
              <a:t> function)</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fontScale="92500" lnSpcReduction="10000"/>
          </a:bodyPr>
          <a:lstStyle/>
          <a:p>
            <a:r>
              <a:rPr lang="en-GB" dirty="0" err="1"/>
              <a:t>Hàm</a:t>
            </a:r>
            <a:r>
              <a:rPr lang="en-GB" dirty="0"/>
              <a:t> bao </a:t>
            </a:r>
            <a:r>
              <a:rPr lang="en-GB" dirty="0" err="1"/>
              <a:t>gói</a:t>
            </a:r>
            <a:r>
              <a:rPr lang="en-GB" dirty="0"/>
              <a:t> = </a:t>
            </a:r>
            <a:r>
              <a:rPr lang="en-GB" dirty="0" err="1"/>
              <a:t>gọi</a:t>
            </a:r>
            <a:r>
              <a:rPr lang="en-GB" dirty="0"/>
              <a:t> </a:t>
            </a:r>
            <a:r>
              <a:rPr lang="en-GB" dirty="0" err="1"/>
              <a:t>hàm</a:t>
            </a:r>
            <a:r>
              <a:rPr lang="en-GB" dirty="0"/>
              <a:t> </a:t>
            </a:r>
            <a:r>
              <a:rPr lang="en-GB" dirty="0" err="1"/>
              <a:t>gốc</a:t>
            </a:r>
            <a:r>
              <a:rPr lang="en-GB" dirty="0"/>
              <a:t> + </a:t>
            </a:r>
            <a:r>
              <a:rPr lang="en-GB" dirty="0" err="1"/>
              <a:t>bẫy</a:t>
            </a:r>
            <a:r>
              <a:rPr lang="en-GB" dirty="0"/>
              <a:t> </a:t>
            </a:r>
            <a:r>
              <a:rPr lang="en-GB" dirty="0" err="1"/>
              <a:t>lỗi</a:t>
            </a:r>
            <a:endParaRPr lang="en-GB" dirty="0"/>
          </a:p>
          <a:p>
            <a:r>
              <a:rPr lang="en-GB" dirty="0" err="1"/>
              <a:t>Tại</a:t>
            </a:r>
            <a:r>
              <a:rPr lang="en-GB" dirty="0"/>
              <a:t> </a:t>
            </a:r>
            <a:r>
              <a:rPr lang="en-GB" dirty="0" err="1"/>
              <a:t>mọi</a:t>
            </a:r>
            <a:r>
              <a:rPr lang="en-GB" dirty="0"/>
              <a:t> </a:t>
            </a:r>
            <a:r>
              <a:rPr lang="en-GB" dirty="0" err="1"/>
              <a:t>thời</a:t>
            </a:r>
            <a:r>
              <a:rPr lang="en-GB" dirty="0"/>
              <a:t> </a:t>
            </a:r>
            <a:r>
              <a:rPr lang="en-GB" dirty="0" err="1"/>
              <a:t>điểm</a:t>
            </a:r>
            <a:r>
              <a:rPr lang="en-GB" dirty="0"/>
              <a:t> </a:t>
            </a:r>
            <a:r>
              <a:rPr lang="en-GB" dirty="0" err="1"/>
              <a:t>cần</a:t>
            </a:r>
            <a:r>
              <a:rPr lang="en-GB" dirty="0"/>
              <a:t> </a:t>
            </a:r>
            <a:r>
              <a:rPr lang="en-GB" dirty="0" err="1"/>
              <a:t>kiểm</a:t>
            </a:r>
            <a:r>
              <a:rPr lang="en-GB" dirty="0"/>
              <a:t> </a:t>
            </a:r>
            <a:r>
              <a:rPr lang="en-GB" dirty="0" err="1"/>
              <a:t>tra</a:t>
            </a:r>
            <a:r>
              <a:rPr lang="en-GB" dirty="0"/>
              <a:t> </a:t>
            </a:r>
            <a:r>
              <a:rPr lang="en-GB" dirty="0" err="1"/>
              <a:t>lỗi</a:t>
            </a:r>
            <a:r>
              <a:rPr lang="en-GB" dirty="0"/>
              <a:t> </a:t>
            </a:r>
            <a:r>
              <a:rPr lang="en-GB" dirty="0" err="1"/>
              <a:t>của</a:t>
            </a:r>
            <a:r>
              <a:rPr lang="en-GB" dirty="0"/>
              <a:t> </a:t>
            </a:r>
            <a:r>
              <a:rPr lang="en-GB" dirty="0" err="1"/>
              <a:t>hàm</a:t>
            </a:r>
            <a:r>
              <a:rPr lang="en-GB" dirty="0"/>
              <a:t> </a:t>
            </a:r>
            <a:r>
              <a:rPr lang="en-GB" dirty="0" err="1"/>
              <a:t>gốc</a:t>
            </a:r>
            <a:r>
              <a:rPr lang="en-GB" dirty="0"/>
              <a:t>, </a:t>
            </a:r>
            <a:r>
              <a:rPr lang="en-GB" dirty="0" err="1"/>
              <a:t>dùng</a:t>
            </a:r>
            <a:r>
              <a:rPr lang="en-GB" dirty="0"/>
              <a:t> </a:t>
            </a:r>
            <a:r>
              <a:rPr lang="en-GB" dirty="0" err="1"/>
              <a:t>hàm</a:t>
            </a:r>
            <a:r>
              <a:rPr lang="en-GB" dirty="0"/>
              <a:t> bao </a:t>
            </a:r>
            <a:r>
              <a:rPr lang="en-GB" dirty="0" err="1"/>
              <a:t>gói</a:t>
            </a:r>
            <a:r>
              <a:rPr lang="en-GB" dirty="0"/>
              <a:t> </a:t>
            </a:r>
            <a:r>
              <a:rPr lang="en-GB" dirty="0" err="1"/>
              <a:t>thay</a:t>
            </a:r>
            <a:r>
              <a:rPr lang="en-GB" dirty="0"/>
              <a:t> </a:t>
            </a:r>
            <a:r>
              <a:rPr lang="en-GB" dirty="0" err="1"/>
              <a:t>vì</a:t>
            </a:r>
            <a:r>
              <a:rPr lang="en-GB" dirty="0"/>
              <a:t> </a:t>
            </a:r>
            <a:r>
              <a:rPr lang="en-GB" dirty="0" err="1"/>
              <a:t>dùng</a:t>
            </a:r>
            <a:r>
              <a:rPr lang="en-GB" dirty="0"/>
              <a:t> </a:t>
            </a:r>
            <a:r>
              <a:rPr lang="en-GB" dirty="0" err="1"/>
              <a:t>hàm</a:t>
            </a:r>
            <a:r>
              <a:rPr lang="en-GB" dirty="0"/>
              <a:t> </a:t>
            </a:r>
            <a:r>
              <a:rPr lang="en-GB" dirty="0" err="1"/>
              <a:t>gốc</a:t>
            </a:r>
            <a:endParaRPr lang="en-GB" dirty="0"/>
          </a:p>
          <a:p>
            <a:r>
              <a:rPr lang="en-GB" dirty="0" err="1"/>
              <a:t>Ví</a:t>
            </a:r>
            <a:r>
              <a:rPr lang="en-GB" dirty="0"/>
              <a:t> </a:t>
            </a:r>
            <a:r>
              <a:rPr lang="en-GB" dirty="0" err="1"/>
              <a:t>dụ</a:t>
            </a:r>
            <a:r>
              <a:rPr lang="en-GB" dirty="0"/>
              <a:t>:</a:t>
            </a:r>
          </a:p>
          <a:p>
            <a:r>
              <a:rPr lang="en-GB" dirty="0" err="1"/>
              <a:t>Nếu</a:t>
            </a:r>
            <a:r>
              <a:rPr lang="en-GB" dirty="0"/>
              <a:t> </a:t>
            </a:r>
            <a:r>
              <a:rPr lang="en-GB" dirty="0" err="1"/>
              <a:t>phải</a:t>
            </a:r>
            <a:r>
              <a:rPr lang="en-GB" dirty="0"/>
              <a:t> </a:t>
            </a:r>
            <a:r>
              <a:rPr lang="en-GB" dirty="0" err="1"/>
              <a:t>viết</a:t>
            </a:r>
            <a:r>
              <a:rPr lang="en-GB" dirty="0"/>
              <a:t> </a:t>
            </a:r>
            <a:r>
              <a:rPr lang="en-GB" dirty="0" err="1"/>
              <a:t>đoạn</a:t>
            </a:r>
            <a:r>
              <a:rPr lang="en-GB" dirty="0"/>
              <a:t> </a:t>
            </a:r>
            <a:r>
              <a:rPr lang="en-GB" dirty="0" err="1"/>
              <a:t>mã</a:t>
            </a:r>
            <a:r>
              <a:rPr lang="en-GB" dirty="0"/>
              <a:t> </a:t>
            </a:r>
            <a:r>
              <a:rPr lang="en-GB" dirty="0" err="1"/>
              <a:t>kiểm</a:t>
            </a:r>
            <a:r>
              <a:rPr lang="en-GB" dirty="0"/>
              <a:t> </a:t>
            </a:r>
            <a:r>
              <a:rPr lang="en-GB" dirty="0" err="1"/>
              <a:t>tra</a:t>
            </a:r>
            <a:r>
              <a:rPr lang="en-GB" dirty="0"/>
              <a:t> </a:t>
            </a:r>
            <a:r>
              <a:rPr lang="en-GB" dirty="0" err="1"/>
              <a:t>lỗi</a:t>
            </a:r>
            <a:r>
              <a:rPr lang="en-GB" dirty="0"/>
              <a:t> </a:t>
            </a:r>
            <a:r>
              <a:rPr lang="en-GB" dirty="0" err="1"/>
              <a:t>mỗi</a:t>
            </a:r>
            <a:r>
              <a:rPr lang="en-GB" dirty="0"/>
              <a:t> </a:t>
            </a:r>
            <a:r>
              <a:rPr lang="en-GB" dirty="0" err="1"/>
              <a:t>lần</a:t>
            </a:r>
            <a:r>
              <a:rPr lang="en-GB" dirty="0"/>
              <a:t> </a:t>
            </a:r>
            <a:r>
              <a:rPr lang="en-GB" dirty="0" err="1"/>
              <a:t>sử</a:t>
            </a:r>
            <a:r>
              <a:rPr lang="en-GB" dirty="0"/>
              <a:t> </a:t>
            </a:r>
            <a:r>
              <a:rPr lang="en-GB" dirty="0" err="1"/>
              <a:t>dụng</a:t>
            </a:r>
            <a:r>
              <a:rPr lang="en-GB" dirty="0"/>
              <a:t> malloc </a:t>
            </a:r>
            <a:r>
              <a:rPr lang="en-GB" dirty="0" err="1"/>
              <a:t>thì</a:t>
            </a:r>
            <a:r>
              <a:rPr lang="en-GB" dirty="0"/>
              <a:t> </a:t>
            </a:r>
            <a:r>
              <a:rPr lang="en-GB" dirty="0" err="1"/>
              <a:t>rất</a:t>
            </a:r>
            <a:r>
              <a:rPr lang="en-GB" dirty="0"/>
              <a:t> </a:t>
            </a:r>
            <a:r>
              <a:rPr lang="en-GB" dirty="0" err="1"/>
              <a:t>nhàm</a:t>
            </a:r>
            <a:r>
              <a:rPr lang="en-GB" dirty="0"/>
              <a:t> </a:t>
            </a:r>
            <a:r>
              <a:rPr lang="en-GB" dirty="0" err="1"/>
              <a:t>chán</a:t>
            </a:r>
            <a:r>
              <a:rPr lang="en-GB" dirty="0"/>
              <a:t>. </a:t>
            </a:r>
          </a:p>
          <a:p>
            <a:pPr lvl="1"/>
            <a:r>
              <a:rPr lang="en-GB" dirty="0" err="1"/>
              <a:t>Kiểm</a:t>
            </a:r>
            <a:r>
              <a:rPr lang="en-GB" dirty="0"/>
              <a:t> </a:t>
            </a:r>
            <a:r>
              <a:rPr lang="en-GB" dirty="0" err="1"/>
              <a:t>tra</a:t>
            </a:r>
            <a:endParaRPr lang="en-GB" dirty="0"/>
          </a:p>
          <a:p>
            <a:pPr lvl="1"/>
            <a:r>
              <a:rPr lang="en-GB" dirty="0" err="1"/>
              <a:t>Thông</a:t>
            </a:r>
            <a:r>
              <a:rPr lang="en-GB" dirty="0"/>
              <a:t> </a:t>
            </a:r>
            <a:r>
              <a:rPr lang="en-GB" dirty="0" err="1"/>
              <a:t>báo</a:t>
            </a:r>
            <a:r>
              <a:rPr lang="en-GB" dirty="0"/>
              <a:t> </a:t>
            </a:r>
            <a:r>
              <a:rPr lang="en-GB" dirty="0" err="1"/>
              <a:t>lỗi</a:t>
            </a:r>
            <a:r>
              <a:rPr lang="en-GB" dirty="0"/>
              <a:t> </a:t>
            </a:r>
            <a:r>
              <a:rPr lang="en-GB" dirty="0" err="1"/>
              <a:t>kiểu</a:t>
            </a:r>
            <a:r>
              <a:rPr lang="en-GB" dirty="0"/>
              <a:t> </a:t>
            </a:r>
            <a:r>
              <a:rPr lang="en-GB" dirty="0" err="1"/>
              <a:t>như</a:t>
            </a:r>
            <a:r>
              <a:rPr lang="en-GB" dirty="0"/>
              <a:t> “out of memory” </a:t>
            </a:r>
          </a:p>
          <a:p>
            <a:pPr lvl="1"/>
            <a:r>
              <a:rPr lang="en-GB" dirty="0" err="1"/>
              <a:t>Thoát</a:t>
            </a:r>
            <a:r>
              <a:rPr lang="en-GB" dirty="0"/>
              <a:t>.	</a:t>
            </a:r>
          </a:p>
          <a:p>
            <a:r>
              <a:rPr lang="en-GB" dirty="0" err="1"/>
              <a:t>Tự</a:t>
            </a:r>
            <a:r>
              <a:rPr lang="en-GB" dirty="0"/>
              <a:t> </a:t>
            </a:r>
            <a:r>
              <a:rPr lang="en-GB" dirty="0" err="1"/>
              <a:t>viết</a:t>
            </a:r>
            <a:r>
              <a:rPr lang="en-GB" dirty="0"/>
              <a:t> </a:t>
            </a:r>
            <a:r>
              <a:rPr lang="en-GB" dirty="0" err="1"/>
              <a:t>hàm</a:t>
            </a:r>
            <a:r>
              <a:rPr lang="en-GB" dirty="0"/>
              <a:t> </a:t>
            </a:r>
            <a:r>
              <a:rPr lang="en-GB" dirty="0" err="1"/>
              <a:t>safe_malloc</a:t>
            </a:r>
            <a:r>
              <a:rPr lang="en-GB" dirty="0"/>
              <a:t> </a:t>
            </a:r>
            <a:r>
              <a:rPr lang="en-GB" dirty="0" err="1"/>
              <a:t>và</a:t>
            </a:r>
            <a:r>
              <a:rPr lang="en-GB" dirty="0"/>
              <a:t> </a:t>
            </a:r>
            <a:r>
              <a:rPr lang="en-GB" dirty="0" err="1"/>
              <a:t>sử</a:t>
            </a:r>
            <a:r>
              <a:rPr lang="en-GB" dirty="0"/>
              <a:t> </a:t>
            </a:r>
            <a:r>
              <a:rPr lang="en-GB" dirty="0" err="1"/>
              <a:t>dụng</a:t>
            </a:r>
            <a:r>
              <a:rPr lang="en-GB" dirty="0"/>
              <a:t> </a:t>
            </a:r>
            <a:r>
              <a:rPr lang="en-GB" dirty="0" err="1"/>
              <a:t>hàm</a:t>
            </a:r>
            <a:r>
              <a:rPr lang="en-GB" dirty="0"/>
              <a:t> </a:t>
            </a:r>
            <a:r>
              <a:rPr lang="en-GB" dirty="0" err="1"/>
              <a:t>này</a:t>
            </a:r>
            <a:r>
              <a:rPr lang="en-GB" dirty="0"/>
              <a:t> </a:t>
            </a:r>
            <a:r>
              <a:rPr lang="en-GB" dirty="0" err="1"/>
              <a:t>thay</a:t>
            </a:r>
            <a:r>
              <a:rPr lang="en-GB" dirty="0"/>
              <a:t> </a:t>
            </a:r>
            <a:r>
              <a:rPr lang="en-GB" dirty="0" err="1"/>
              <a:t>vì</a:t>
            </a:r>
            <a:r>
              <a:rPr lang="en-GB" dirty="0"/>
              <a:t> </a:t>
            </a:r>
            <a:r>
              <a:rPr lang="en-GB" dirty="0" err="1"/>
              <a:t>dùng</a:t>
            </a:r>
            <a:r>
              <a:rPr lang="en-GB" dirty="0"/>
              <a:t> malloc </a:t>
            </a:r>
            <a:r>
              <a:rPr lang="en-GB" dirty="0" err="1"/>
              <a:t>có</a:t>
            </a:r>
            <a:r>
              <a:rPr lang="en-GB" dirty="0"/>
              <a:t> </a:t>
            </a:r>
            <a:r>
              <a:rPr lang="en-GB" dirty="0" err="1"/>
              <a:t>sẵn</a:t>
            </a:r>
            <a:endParaRPr lang="en-GB" dirty="0"/>
          </a:p>
          <a:p>
            <a:pPr lvl="1"/>
            <a:r>
              <a:rPr lang="en-GB" dirty="0"/>
              <a:t>Malloc</a:t>
            </a:r>
          </a:p>
          <a:p>
            <a:pPr lvl="1"/>
            <a:r>
              <a:rPr lang="en-GB" dirty="0" err="1"/>
              <a:t>Kiểm</a:t>
            </a:r>
            <a:r>
              <a:rPr lang="en-GB" dirty="0"/>
              <a:t> </a:t>
            </a:r>
            <a:r>
              <a:rPr lang="en-GB" dirty="0" err="1"/>
              <a:t>tra</a:t>
            </a:r>
            <a:endParaRPr lang="en-GB" dirty="0"/>
          </a:p>
          <a:p>
            <a:pPr lvl="1"/>
            <a:r>
              <a:rPr lang="en-GB" dirty="0" err="1"/>
              <a:t>Thông</a:t>
            </a:r>
            <a:r>
              <a:rPr lang="en-GB" dirty="0"/>
              <a:t> </a:t>
            </a:r>
            <a:r>
              <a:rPr lang="en-GB" dirty="0" err="1"/>
              <a:t>báo</a:t>
            </a:r>
            <a:r>
              <a:rPr lang="en-GB" dirty="0"/>
              <a:t> </a:t>
            </a:r>
            <a:r>
              <a:rPr lang="en-GB" dirty="0" err="1"/>
              <a:t>lỗi</a:t>
            </a:r>
            <a:r>
              <a:rPr lang="en-GB" dirty="0"/>
              <a:t> </a:t>
            </a:r>
            <a:r>
              <a:rPr lang="en-GB" dirty="0" err="1"/>
              <a:t>kiểu</a:t>
            </a:r>
            <a:r>
              <a:rPr lang="en-GB" dirty="0"/>
              <a:t> </a:t>
            </a:r>
            <a:r>
              <a:rPr lang="en-GB" dirty="0" err="1"/>
              <a:t>như</a:t>
            </a:r>
            <a:r>
              <a:rPr lang="en-GB" dirty="0"/>
              <a:t> “out of memory” </a:t>
            </a:r>
          </a:p>
          <a:p>
            <a:pPr lvl="1"/>
            <a:r>
              <a:rPr lang="en-GB" dirty="0" err="1"/>
              <a:t>Thoát</a:t>
            </a:r>
            <a:r>
              <a:rPr lang="en-GB" dirty="0"/>
              <a:t>.</a:t>
            </a:r>
          </a:p>
          <a:p>
            <a:pPr lvl="1"/>
            <a:endParaRPr lang="en-GB" dirty="0"/>
          </a:p>
        </p:txBody>
      </p:sp>
      <p:sp>
        <p:nvSpPr>
          <p:cNvPr id="4" name="Slide Number Placeholder 3">
            <a:extLst>
              <a:ext uri="{FF2B5EF4-FFF2-40B4-BE49-F238E27FC236}">
                <a16:creationId xmlns="" xmlns:a16="http://schemas.microsoft.com/office/drawing/2014/main" id="{E645BB18-BC54-443E-9C64-11E99A9F9A6C}"/>
              </a:ext>
            </a:extLst>
          </p:cNvPr>
          <p:cNvSpPr>
            <a:spLocks noGrp="1"/>
          </p:cNvSpPr>
          <p:nvPr>
            <p:ph type="sldNum" sz="quarter" idx="12"/>
          </p:nvPr>
        </p:nvSpPr>
        <p:spPr/>
        <p:txBody>
          <a:bodyPr/>
          <a:lstStyle/>
          <a:p>
            <a:fld id="{11F88B7E-86B8-4862-842E-2DB840C1EC76}" type="slidenum">
              <a:rPr lang="zh-CN" altLang="en-US" smtClean="0"/>
              <a:pPr/>
              <a:t>37</a:t>
            </a:fld>
            <a:endParaRPr lang="zh-CN" altLang="en-US"/>
          </a:p>
        </p:txBody>
      </p:sp>
    </p:spTree>
    <p:extLst>
      <p:ext uri="{BB962C8B-B14F-4D97-AF65-F5344CB8AC3E}">
        <p14:creationId xmlns="" xmlns:p14="http://schemas.microsoft.com/office/powerpoint/2010/main" val="164670854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safe_malloc</a:t>
            </a:r>
            <a:endParaRPr lang="zh-CN" altLang="en-US" sz="3200" b="1" dirty="0">
              <a:latin typeface="Linh AvantGarde" panose="02000603030000020004" pitchFamily="2" charset="0"/>
            </a:endParaRPr>
          </a:p>
        </p:txBody>
      </p:sp>
      <p:sp>
        <p:nvSpPr>
          <p:cNvPr id="4" name="Rectangle 3">
            <a:extLst>
              <a:ext uri="{FF2B5EF4-FFF2-40B4-BE49-F238E27FC236}">
                <a16:creationId xmlns="" xmlns:a16="http://schemas.microsoft.com/office/drawing/2014/main" id="{CB721A71-F735-BA44-B978-CA05B6C62C6A}"/>
              </a:ext>
            </a:extLst>
          </p:cNvPr>
          <p:cNvSpPr/>
          <p:nvPr/>
        </p:nvSpPr>
        <p:spPr>
          <a:xfrm>
            <a:off x="448541" y="737628"/>
            <a:ext cx="8822068" cy="6014788"/>
          </a:xfrm>
          <a:prstGeom prst="rect">
            <a:avLst/>
          </a:prstGeom>
        </p:spPr>
        <p:txBody>
          <a:bodyPr wrap="square">
            <a:spAutoFit/>
          </a:bodyPr>
          <a:lstStyle/>
          <a:p>
            <a:pPr marL="0" marR="0">
              <a:lnSpc>
                <a:spcPct val="107000"/>
              </a:lnSpc>
              <a:spcBef>
                <a:spcPts val="0"/>
              </a:spcBef>
              <a:spcAft>
                <a:spcPts val="0"/>
              </a:spcAft>
            </a:pPr>
            <a:r>
              <a:rPr lang="en-US" sz="1800" dirty="0">
                <a:solidFill>
                  <a:srgbClr val="BC7A00"/>
                </a:solidFill>
                <a:effectLst/>
                <a:latin typeface="Courier New" panose="02070309020205020404" pitchFamily="49" charset="0"/>
                <a:ea typeface="Calibri" panose="020F0502020204030204" pitchFamily="34" charset="0"/>
                <a:cs typeface="Times New Roman" panose="02020603050405020304" pitchFamily="18" charset="0"/>
              </a:rPr>
              <a:t>#include&lt;stdlib.h&gt;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solidFill>
                  <a:srgbClr val="BC7A00"/>
                </a:solidFill>
                <a:effectLst/>
                <a:latin typeface="Courier New" panose="02070309020205020404" pitchFamily="49" charset="0"/>
                <a:ea typeface="Calibri" panose="020F0502020204030204" pitchFamily="34" charset="0"/>
                <a:cs typeface="Times New Roman" panose="02020603050405020304" pitchFamily="18" charset="0"/>
              </a:rPr>
              <a:t>#include&lt;stdio.h&gt;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void</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dirty="0" err="1">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safe_malloc</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size_t</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Bẫy</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lỗi</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khi</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dùng</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hàm</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malloc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void</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dirty="0" err="1">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safe_malloc</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size_t</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size)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Cấp</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phát</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bộ</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nhớ</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hoặc</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báo</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lỗi</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và</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thoát</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void</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dirty="0" err="1">
                <a:effectLst/>
                <a:latin typeface="Courier New" panose="02070309020205020404" pitchFamily="49" charset="0"/>
                <a:ea typeface="Calibri" panose="020F0502020204030204" pitchFamily="34" charset="0"/>
                <a:cs typeface="Times New Roman" panose="02020603050405020304" pitchFamily="18" charset="0"/>
              </a:rPr>
              <a:t>ptr</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effectLst/>
                <a:latin typeface="Courier New" panose="02070309020205020404" pitchFamily="49" charset="0"/>
                <a:ea typeface="Calibri" panose="020F0502020204030204" pitchFamily="34" charset="0"/>
                <a:cs typeface="Times New Roman" panose="02020603050405020304" pitchFamily="18" charset="0"/>
              </a:rPr>
              <a:t>ptr</a:t>
            </a:r>
            <a:r>
              <a:rPr lang="en-US" sz="18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malloc(size);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if</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effectLst/>
                <a:latin typeface="Courier New" panose="02070309020205020404" pitchFamily="49" charset="0"/>
                <a:ea typeface="Calibri" panose="020F0502020204030204" pitchFamily="34" charset="0"/>
                <a:cs typeface="Times New Roman" panose="02020603050405020304" pitchFamily="18" charset="0"/>
              </a:rPr>
              <a:t>ptr</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NULL</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effectLst/>
                <a:latin typeface="Courier New" panose="02070309020205020404" pitchFamily="49" charset="0"/>
                <a:ea typeface="Calibri" panose="020F0502020204030204" pitchFamily="34" charset="0"/>
                <a:cs typeface="Times New Roman" panose="02020603050405020304" pitchFamily="18" charset="0"/>
              </a:rPr>
              <a:t>fprintf</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(stderr,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Không</a:t>
            </a:r>
            <a:r>
              <a:rPr lang="en-US" sz="18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đủ</a:t>
            </a:r>
            <a:r>
              <a:rPr lang="en-US" sz="18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bộ</a:t>
            </a:r>
            <a:r>
              <a:rPr lang="en-US" sz="18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nhớ</a:t>
            </a:r>
            <a:r>
              <a:rPr lang="en-US" sz="18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để</a:t>
            </a:r>
            <a:r>
              <a:rPr lang="en-US" sz="18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thực</a:t>
            </a:r>
            <a:r>
              <a:rPr lang="en-US" sz="18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hiện</a:t>
            </a:r>
            <a:r>
              <a:rPr lang="en-US" sz="18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dòng</a:t>
            </a:r>
            <a:r>
              <a:rPr lang="en-US" sz="18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lệnh</a:t>
            </a:r>
            <a:r>
              <a:rPr lang="en-US" sz="18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:%d file :%s\n",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__LINE__, __FILE__);</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exit(</a:t>
            </a:r>
            <a:r>
              <a:rPr lang="en-US" sz="18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return</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effectLst/>
                <a:latin typeface="Courier New" panose="02070309020205020404" pitchFamily="49" charset="0"/>
                <a:ea typeface="Calibri" panose="020F0502020204030204" pitchFamily="34" charset="0"/>
                <a:cs typeface="Times New Roman" panose="02020603050405020304" pitchFamily="18" charset="0"/>
              </a:rPr>
              <a:t>ptr</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lide Number Placeholder 2">
            <a:extLst>
              <a:ext uri="{FF2B5EF4-FFF2-40B4-BE49-F238E27FC236}">
                <a16:creationId xmlns="" xmlns:a16="http://schemas.microsoft.com/office/drawing/2014/main" id="{4B5E566A-3B4F-4C0D-9FCE-4B18E129716F}"/>
              </a:ext>
            </a:extLst>
          </p:cNvPr>
          <p:cNvSpPr>
            <a:spLocks noGrp="1"/>
          </p:cNvSpPr>
          <p:nvPr>
            <p:ph type="sldNum" sz="quarter" idx="12"/>
          </p:nvPr>
        </p:nvSpPr>
        <p:spPr/>
        <p:txBody>
          <a:bodyPr/>
          <a:lstStyle/>
          <a:p>
            <a:fld id="{11F88B7E-86B8-4862-842E-2DB840C1EC76}" type="slidenum">
              <a:rPr lang="zh-CN" altLang="en-US" smtClean="0"/>
              <a:pPr/>
              <a:t>38</a:t>
            </a:fld>
            <a:endParaRPr lang="zh-CN" altLang="en-US"/>
          </a:p>
        </p:txBody>
      </p:sp>
    </p:spTree>
    <p:extLst>
      <p:ext uri="{BB962C8B-B14F-4D97-AF65-F5344CB8AC3E}">
        <p14:creationId xmlns="" xmlns:p14="http://schemas.microsoft.com/office/powerpoint/2010/main" val="4484281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Tạo</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giao</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diện</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rõ</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ràng</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a:bodyPr>
          <a:lstStyle/>
          <a:p>
            <a:r>
              <a:rPr lang="en-GB" dirty="0" err="1"/>
              <a:t>Các</a:t>
            </a:r>
            <a:r>
              <a:rPr lang="en-GB" dirty="0"/>
              <a:t> LTV </a:t>
            </a:r>
            <a:r>
              <a:rPr lang="en-GB" dirty="0" err="1"/>
              <a:t>giỏi</a:t>
            </a:r>
            <a:r>
              <a:rPr lang="en-GB" dirty="0"/>
              <a:t> </a:t>
            </a:r>
            <a:r>
              <a:rPr lang="en-GB" dirty="0" err="1"/>
              <a:t>luôn</a:t>
            </a:r>
            <a:r>
              <a:rPr lang="en-GB" dirty="0"/>
              <a:t> </a:t>
            </a:r>
            <a:r>
              <a:rPr lang="en-GB" dirty="0" err="1"/>
              <a:t>tìm</a:t>
            </a:r>
            <a:r>
              <a:rPr lang="en-GB" dirty="0"/>
              <a:t> </a:t>
            </a:r>
            <a:r>
              <a:rPr lang="en-GB" dirty="0" err="1"/>
              <a:t>cách</a:t>
            </a:r>
            <a:r>
              <a:rPr lang="en-GB" dirty="0"/>
              <a:t> </a:t>
            </a:r>
            <a:r>
              <a:rPr lang="en-GB" dirty="0" err="1"/>
              <a:t>làm</a:t>
            </a:r>
            <a:r>
              <a:rPr lang="en-GB" dirty="0"/>
              <a:t> </a:t>
            </a:r>
            <a:r>
              <a:rPr lang="en-GB" dirty="0" err="1"/>
              <a:t>cho</a:t>
            </a:r>
            <a:r>
              <a:rPr lang="en-GB" dirty="0"/>
              <a:t> </a:t>
            </a:r>
            <a:r>
              <a:rPr lang="en-GB" dirty="0" err="1"/>
              <a:t>mã</a:t>
            </a:r>
            <a:r>
              <a:rPr lang="en-GB" dirty="0"/>
              <a:t> </a:t>
            </a:r>
            <a:r>
              <a:rPr lang="en-GB" dirty="0" err="1"/>
              <a:t>nguồn</a:t>
            </a:r>
            <a:r>
              <a:rPr lang="en-GB" dirty="0"/>
              <a:t> </a:t>
            </a:r>
            <a:r>
              <a:rPr lang="en-GB" dirty="0" err="1"/>
              <a:t>của</a:t>
            </a:r>
            <a:r>
              <a:rPr lang="en-GB" dirty="0"/>
              <a:t> </a:t>
            </a:r>
            <a:r>
              <a:rPr lang="en-GB" dirty="0" err="1"/>
              <a:t>họ</a:t>
            </a:r>
            <a:r>
              <a:rPr lang="en-GB" dirty="0"/>
              <a:t> </a:t>
            </a:r>
            <a:r>
              <a:rPr lang="en-GB" dirty="0" err="1"/>
              <a:t>trở</a:t>
            </a:r>
            <a:r>
              <a:rPr lang="en-GB" dirty="0"/>
              <a:t> </a:t>
            </a:r>
            <a:r>
              <a:rPr lang="en-GB" dirty="0" err="1"/>
              <a:t>nên</a:t>
            </a:r>
            <a:r>
              <a:rPr lang="en-GB" dirty="0"/>
              <a:t> </a:t>
            </a:r>
            <a:r>
              <a:rPr lang="en-GB" dirty="0" err="1"/>
              <a:t>hữu</a:t>
            </a:r>
            <a:r>
              <a:rPr lang="en-GB" dirty="0"/>
              <a:t> </a:t>
            </a:r>
            <a:r>
              <a:rPr lang="en-GB" dirty="0" err="1"/>
              <a:t>dụng</a:t>
            </a:r>
            <a:r>
              <a:rPr lang="en-GB" dirty="0"/>
              <a:t> </a:t>
            </a:r>
            <a:r>
              <a:rPr lang="en-GB" dirty="0" err="1"/>
              <a:t>với</a:t>
            </a:r>
            <a:r>
              <a:rPr lang="en-GB" dirty="0"/>
              <a:t> </a:t>
            </a:r>
            <a:r>
              <a:rPr lang="en-GB" dirty="0" err="1"/>
              <a:t>những</a:t>
            </a:r>
            <a:r>
              <a:rPr lang="en-GB" dirty="0"/>
              <a:t> LTV </a:t>
            </a:r>
            <a:r>
              <a:rPr lang="en-GB" dirty="0" err="1"/>
              <a:t>khác</a:t>
            </a:r>
            <a:r>
              <a:rPr lang="en-GB" dirty="0"/>
              <a:t>.</a:t>
            </a:r>
          </a:p>
          <a:p>
            <a:r>
              <a:rPr lang="en-GB" dirty="0" err="1"/>
              <a:t>Cách</a:t>
            </a:r>
            <a:r>
              <a:rPr lang="en-GB" dirty="0"/>
              <a:t> </a:t>
            </a:r>
            <a:r>
              <a:rPr lang="en-GB" dirty="0" err="1"/>
              <a:t>tốt</a:t>
            </a:r>
            <a:r>
              <a:rPr lang="en-GB" dirty="0"/>
              <a:t> </a:t>
            </a:r>
            <a:r>
              <a:rPr lang="en-GB" dirty="0" err="1"/>
              <a:t>nhất</a:t>
            </a:r>
            <a:r>
              <a:rPr lang="en-GB" dirty="0"/>
              <a:t> </a:t>
            </a:r>
            <a:r>
              <a:rPr lang="en-GB" dirty="0" err="1"/>
              <a:t>để</a:t>
            </a:r>
            <a:r>
              <a:rPr lang="en-GB" dirty="0"/>
              <a:t> </a:t>
            </a:r>
            <a:r>
              <a:rPr lang="en-GB" dirty="0" err="1"/>
              <a:t>làm</a:t>
            </a:r>
            <a:r>
              <a:rPr lang="en-GB" dirty="0"/>
              <a:t> </a:t>
            </a:r>
            <a:r>
              <a:rPr lang="en-GB" dirty="0" err="1"/>
              <a:t>việc</a:t>
            </a:r>
            <a:r>
              <a:rPr lang="en-GB" dirty="0"/>
              <a:t> </a:t>
            </a:r>
            <a:r>
              <a:rPr lang="en-GB" dirty="0" err="1"/>
              <a:t>này</a:t>
            </a:r>
            <a:r>
              <a:rPr lang="en-GB" dirty="0"/>
              <a:t> </a:t>
            </a:r>
            <a:r>
              <a:rPr lang="en-GB" dirty="0" err="1"/>
              <a:t>là</a:t>
            </a:r>
            <a:r>
              <a:rPr lang="en-GB" dirty="0"/>
              <a:t> </a:t>
            </a:r>
            <a:r>
              <a:rPr lang="en-GB" dirty="0" err="1"/>
              <a:t>viết</a:t>
            </a:r>
            <a:r>
              <a:rPr lang="en-GB" dirty="0"/>
              <a:t> </a:t>
            </a:r>
            <a:r>
              <a:rPr lang="en-GB" dirty="0" err="1"/>
              <a:t>các</a:t>
            </a:r>
            <a:r>
              <a:rPr lang="en-GB" dirty="0"/>
              <a:t> </a:t>
            </a:r>
            <a:r>
              <a:rPr lang="en-GB" dirty="0" err="1"/>
              <a:t>hàm</a:t>
            </a:r>
            <a:r>
              <a:rPr lang="en-GB" dirty="0"/>
              <a:t> </a:t>
            </a:r>
            <a:r>
              <a:rPr lang="en-GB" dirty="0" err="1"/>
              <a:t>dễ</a:t>
            </a:r>
            <a:r>
              <a:rPr lang="en-GB" dirty="0"/>
              <a:t> </a:t>
            </a:r>
            <a:r>
              <a:rPr lang="en-GB" dirty="0" err="1"/>
              <a:t>hiểu</a:t>
            </a:r>
            <a:r>
              <a:rPr lang="en-GB" dirty="0"/>
              <a:t>, </a:t>
            </a:r>
            <a:r>
              <a:rPr lang="en-GB" dirty="0" err="1"/>
              <a:t>có</a:t>
            </a:r>
            <a:r>
              <a:rPr lang="en-GB" dirty="0"/>
              <a:t> </a:t>
            </a:r>
            <a:r>
              <a:rPr lang="en-GB" dirty="0" err="1"/>
              <a:t>khả</a:t>
            </a:r>
            <a:r>
              <a:rPr lang="en-GB" dirty="0"/>
              <a:t> </a:t>
            </a:r>
            <a:r>
              <a:rPr lang="en-GB" dirty="0" err="1"/>
              <a:t>năng</a:t>
            </a:r>
            <a:r>
              <a:rPr lang="en-GB" dirty="0"/>
              <a:t> </a:t>
            </a:r>
            <a:r>
              <a:rPr lang="en-GB" dirty="0" err="1"/>
              <a:t>tái</a:t>
            </a:r>
            <a:r>
              <a:rPr lang="en-GB" dirty="0"/>
              <a:t> </a:t>
            </a:r>
            <a:r>
              <a:rPr lang="en-GB" dirty="0" err="1"/>
              <a:t>sử</a:t>
            </a:r>
            <a:r>
              <a:rPr lang="en-GB" dirty="0"/>
              <a:t> </a:t>
            </a:r>
            <a:r>
              <a:rPr lang="en-GB" dirty="0" err="1"/>
              <a:t>dụng</a:t>
            </a:r>
            <a:endParaRPr lang="en-GB" dirty="0"/>
          </a:p>
          <a:p>
            <a:r>
              <a:rPr lang="en-GB" dirty="0" err="1"/>
              <a:t>Các</a:t>
            </a:r>
            <a:r>
              <a:rPr lang="en-GB" dirty="0"/>
              <a:t> </a:t>
            </a:r>
            <a:r>
              <a:rPr lang="en-GB" dirty="0" err="1"/>
              <a:t>hàm</a:t>
            </a:r>
            <a:r>
              <a:rPr lang="en-GB" dirty="0"/>
              <a:t> </a:t>
            </a:r>
            <a:r>
              <a:rPr lang="en-GB" dirty="0" err="1"/>
              <a:t>tốt</a:t>
            </a:r>
            <a:r>
              <a:rPr lang="en-GB" dirty="0"/>
              <a:t> </a:t>
            </a:r>
            <a:r>
              <a:rPr lang="en-GB" dirty="0" err="1"/>
              <a:t>không</a:t>
            </a:r>
            <a:r>
              <a:rPr lang="en-GB" dirty="0"/>
              <a:t> </a:t>
            </a:r>
            <a:r>
              <a:rPr lang="en-GB" dirty="0" err="1"/>
              <a:t>cần</a:t>
            </a:r>
            <a:r>
              <a:rPr lang="en-GB" dirty="0"/>
              <a:t> </a:t>
            </a:r>
            <a:r>
              <a:rPr lang="en-GB" dirty="0" err="1"/>
              <a:t>đến</a:t>
            </a:r>
            <a:r>
              <a:rPr lang="en-GB" dirty="0"/>
              <a:t> </a:t>
            </a:r>
            <a:r>
              <a:rPr lang="en-GB" dirty="0" err="1"/>
              <a:t>quá</a:t>
            </a:r>
            <a:r>
              <a:rPr lang="en-GB" dirty="0"/>
              <a:t> </a:t>
            </a:r>
            <a:r>
              <a:rPr lang="en-GB" dirty="0" err="1"/>
              <a:t>nhiều</a:t>
            </a:r>
            <a:r>
              <a:rPr lang="en-GB" dirty="0"/>
              <a:t> </a:t>
            </a:r>
            <a:r>
              <a:rPr lang="en-GB" dirty="0" err="1"/>
              <a:t>tham</a:t>
            </a:r>
            <a:r>
              <a:rPr lang="en-GB" dirty="0"/>
              <a:t> </a:t>
            </a:r>
            <a:r>
              <a:rPr lang="en-GB" dirty="0" err="1"/>
              <a:t>số</a:t>
            </a:r>
            <a:r>
              <a:rPr lang="en-GB" dirty="0"/>
              <a:t> </a:t>
            </a:r>
            <a:r>
              <a:rPr lang="en-GB" dirty="0" err="1"/>
              <a:t>truyền</a:t>
            </a:r>
            <a:r>
              <a:rPr lang="en-GB" dirty="0"/>
              <a:t> </a:t>
            </a:r>
            <a:r>
              <a:rPr lang="en-GB" dirty="0" err="1"/>
              <a:t>vào</a:t>
            </a:r>
            <a:endParaRPr lang="en-GB" dirty="0"/>
          </a:p>
          <a:p>
            <a:r>
              <a:rPr lang="en-GB" dirty="0" err="1"/>
              <a:t>Để</a:t>
            </a:r>
            <a:r>
              <a:rPr lang="en-GB" dirty="0"/>
              <a:t> </a:t>
            </a:r>
            <a:r>
              <a:rPr lang="en-GB" dirty="0" err="1"/>
              <a:t>viết</a:t>
            </a:r>
            <a:r>
              <a:rPr lang="en-GB" dirty="0"/>
              <a:t> </a:t>
            </a:r>
            <a:r>
              <a:rPr lang="en-GB" dirty="0" err="1"/>
              <a:t>tốt</a:t>
            </a:r>
            <a:r>
              <a:rPr lang="en-GB" dirty="0"/>
              <a:t> </a:t>
            </a:r>
            <a:r>
              <a:rPr lang="en-GB" dirty="0" err="1"/>
              <a:t>các</a:t>
            </a:r>
            <a:r>
              <a:rPr lang="en-GB" dirty="0"/>
              <a:t> </a:t>
            </a:r>
            <a:r>
              <a:rPr lang="en-GB" dirty="0" err="1"/>
              <a:t>hàm</a:t>
            </a:r>
            <a:r>
              <a:rPr lang="en-GB" dirty="0"/>
              <a:t>, </a:t>
            </a:r>
            <a:r>
              <a:rPr lang="en-GB" dirty="0" err="1"/>
              <a:t>cần</a:t>
            </a:r>
            <a:r>
              <a:rPr lang="en-GB" dirty="0"/>
              <a:t> </a:t>
            </a:r>
            <a:r>
              <a:rPr lang="en-GB" dirty="0" err="1"/>
              <a:t>tư</a:t>
            </a:r>
            <a:r>
              <a:rPr lang="en-GB" dirty="0"/>
              <a:t> </a:t>
            </a:r>
            <a:r>
              <a:rPr lang="en-GB" dirty="0" err="1"/>
              <a:t>duy</a:t>
            </a:r>
            <a:r>
              <a:rPr lang="en-GB" dirty="0"/>
              <a:t> </a:t>
            </a:r>
            <a:r>
              <a:rPr lang="en-GB" dirty="0" err="1"/>
              <a:t>theo</a:t>
            </a:r>
            <a:r>
              <a:rPr lang="en-GB" dirty="0"/>
              <a:t> </a:t>
            </a:r>
            <a:r>
              <a:rPr lang="en-GB" dirty="0" err="1"/>
              <a:t>hướng</a:t>
            </a:r>
            <a:r>
              <a:rPr lang="en-GB" dirty="0"/>
              <a:t>:</a:t>
            </a:r>
          </a:p>
          <a:p>
            <a:pPr lvl="1"/>
            <a:r>
              <a:rPr lang="en-GB" dirty="0" err="1"/>
              <a:t>Cần</a:t>
            </a:r>
            <a:r>
              <a:rPr lang="en-GB" dirty="0"/>
              <a:t> </a:t>
            </a:r>
            <a:r>
              <a:rPr lang="en-GB" dirty="0" err="1"/>
              <a:t>truyền</a:t>
            </a:r>
            <a:r>
              <a:rPr lang="en-GB" dirty="0"/>
              <a:t> </a:t>
            </a:r>
            <a:r>
              <a:rPr lang="en-GB" dirty="0" err="1"/>
              <a:t>cái</a:t>
            </a:r>
            <a:r>
              <a:rPr lang="en-GB" dirty="0"/>
              <a:t> </a:t>
            </a:r>
            <a:r>
              <a:rPr lang="en-GB" dirty="0" err="1"/>
              <a:t>gì</a:t>
            </a:r>
            <a:r>
              <a:rPr lang="en-GB" dirty="0"/>
              <a:t> </a:t>
            </a:r>
            <a:r>
              <a:rPr lang="en-GB" dirty="0" err="1"/>
              <a:t>vào</a:t>
            </a:r>
            <a:r>
              <a:rPr lang="en-GB" dirty="0"/>
              <a:t> </a:t>
            </a:r>
            <a:r>
              <a:rPr lang="en-GB" dirty="0" err="1"/>
              <a:t>để</a:t>
            </a:r>
            <a:r>
              <a:rPr lang="en-GB" dirty="0"/>
              <a:t> </a:t>
            </a:r>
            <a:r>
              <a:rPr lang="en-GB" dirty="0" err="1"/>
              <a:t>thực</a:t>
            </a:r>
            <a:r>
              <a:rPr lang="en-GB" dirty="0"/>
              <a:t> </a:t>
            </a:r>
            <a:r>
              <a:rPr lang="en-GB" dirty="0" err="1"/>
              <a:t>hiện</a:t>
            </a:r>
            <a:r>
              <a:rPr lang="en-GB" dirty="0"/>
              <a:t> </a:t>
            </a:r>
            <a:r>
              <a:rPr lang="en-GB" dirty="0" err="1"/>
              <a:t>hàm</a:t>
            </a:r>
            <a:r>
              <a:rPr lang="en-GB" dirty="0"/>
              <a:t>?</a:t>
            </a:r>
          </a:p>
          <a:p>
            <a:pPr lvl="1"/>
            <a:r>
              <a:rPr lang="en-GB" dirty="0" err="1"/>
              <a:t>Có</a:t>
            </a:r>
            <a:r>
              <a:rPr lang="en-GB" dirty="0"/>
              <a:t> </a:t>
            </a:r>
            <a:r>
              <a:rPr lang="en-GB" dirty="0" err="1"/>
              <a:t>thể</a:t>
            </a:r>
            <a:r>
              <a:rPr lang="en-GB" dirty="0"/>
              <a:t> </a:t>
            </a:r>
            <a:r>
              <a:rPr lang="en-GB" dirty="0" err="1"/>
              <a:t>lấy</a:t>
            </a:r>
            <a:r>
              <a:rPr lang="en-GB" dirty="0"/>
              <a:t> </a:t>
            </a:r>
            <a:r>
              <a:rPr lang="en-GB" dirty="0" err="1"/>
              <a:t>được</a:t>
            </a:r>
            <a:r>
              <a:rPr lang="en-GB" dirty="0"/>
              <a:t> </a:t>
            </a:r>
            <a:r>
              <a:rPr lang="en-GB" dirty="0" err="1"/>
              <a:t>cái</a:t>
            </a:r>
            <a:r>
              <a:rPr lang="en-GB" dirty="0"/>
              <a:t> </a:t>
            </a:r>
            <a:r>
              <a:rPr lang="en-GB" dirty="0" err="1"/>
              <a:t>gì</a:t>
            </a:r>
            <a:r>
              <a:rPr lang="en-GB" dirty="0"/>
              <a:t> </a:t>
            </a:r>
            <a:r>
              <a:rPr lang="en-GB" dirty="0" err="1"/>
              <a:t>ra</a:t>
            </a:r>
            <a:r>
              <a:rPr lang="en-GB" dirty="0"/>
              <a:t> </a:t>
            </a:r>
            <a:r>
              <a:rPr lang="en-GB" dirty="0" err="1"/>
              <a:t>sau</a:t>
            </a:r>
            <a:r>
              <a:rPr lang="en-GB" dirty="0"/>
              <a:t> </a:t>
            </a:r>
            <a:r>
              <a:rPr lang="en-GB" dirty="0" err="1"/>
              <a:t>khi</a:t>
            </a:r>
            <a:r>
              <a:rPr lang="en-GB" dirty="0"/>
              <a:t> </a:t>
            </a:r>
            <a:r>
              <a:rPr lang="en-GB" dirty="0" err="1"/>
              <a:t>thực</a:t>
            </a:r>
            <a:r>
              <a:rPr lang="en-GB" dirty="0"/>
              <a:t> </a:t>
            </a:r>
            <a:r>
              <a:rPr lang="en-GB" dirty="0" err="1"/>
              <a:t>hiện</a:t>
            </a:r>
            <a:r>
              <a:rPr lang="en-GB" dirty="0"/>
              <a:t> </a:t>
            </a:r>
            <a:r>
              <a:rPr lang="en-GB" dirty="0" err="1"/>
              <a:t>hàm</a:t>
            </a:r>
            <a:endParaRPr lang="en-GB" dirty="0"/>
          </a:p>
          <a:p>
            <a:r>
              <a:rPr lang="en-GB" dirty="0" err="1"/>
              <a:t>Nếu</a:t>
            </a:r>
            <a:r>
              <a:rPr lang="en-GB" dirty="0"/>
              <a:t> LTV </a:t>
            </a:r>
            <a:r>
              <a:rPr lang="en-GB" dirty="0" err="1"/>
              <a:t>có</a:t>
            </a:r>
            <a:r>
              <a:rPr lang="en-GB" dirty="0"/>
              <a:t> </a:t>
            </a:r>
            <a:r>
              <a:rPr lang="en-GB" dirty="0" err="1"/>
              <a:t>khả</a:t>
            </a:r>
            <a:r>
              <a:rPr lang="en-GB" dirty="0"/>
              <a:t> </a:t>
            </a:r>
            <a:r>
              <a:rPr lang="en-GB" dirty="0" err="1"/>
              <a:t>năng</a:t>
            </a:r>
            <a:r>
              <a:rPr lang="en-GB" dirty="0"/>
              <a:t> </a:t>
            </a:r>
            <a:r>
              <a:rPr lang="en-GB" dirty="0" err="1"/>
              <a:t>viết</a:t>
            </a:r>
            <a:r>
              <a:rPr lang="en-GB" dirty="0"/>
              <a:t> </a:t>
            </a:r>
            <a:r>
              <a:rPr lang="en-GB" dirty="0" err="1"/>
              <a:t>được</a:t>
            </a:r>
            <a:r>
              <a:rPr lang="en-GB" dirty="0"/>
              <a:t> </a:t>
            </a:r>
            <a:r>
              <a:rPr lang="en-GB" dirty="0" err="1"/>
              <a:t>một</a:t>
            </a:r>
            <a:r>
              <a:rPr lang="en-GB" dirty="0"/>
              <a:t> </a:t>
            </a:r>
            <a:r>
              <a:rPr lang="en-GB" dirty="0" err="1"/>
              <a:t>giao</a:t>
            </a:r>
            <a:r>
              <a:rPr lang="en-GB" dirty="0"/>
              <a:t> </a:t>
            </a:r>
            <a:r>
              <a:rPr lang="en-GB" dirty="0" err="1"/>
              <a:t>diện</a:t>
            </a:r>
            <a:r>
              <a:rPr lang="en-GB" dirty="0"/>
              <a:t> </a:t>
            </a:r>
            <a:r>
              <a:rPr lang="en-GB" dirty="0" err="1"/>
              <a:t>rõ</a:t>
            </a:r>
            <a:r>
              <a:rPr lang="en-GB" dirty="0"/>
              <a:t> </a:t>
            </a:r>
            <a:r>
              <a:rPr lang="en-GB" dirty="0" err="1"/>
              <a:t>ràng</a:t>
            </a:r>
            <a:r>
              <a:rPr lang="en-GB" dirty="0"/>
              <a:t> </a:t>
            </a:r>
            <a:r>
              <a:rPr lang="en-GB" dirty="0" err="1"/>
              <a:t>thì</a:t>
            </a:r>
            <a:r>
              <a:rPr lang="en-GB" dirty="0"/>
              <a:t> </a:t>
            </a:r>
            <a:r>
              <a:rPr lang="en-GB" dirty="0" err="1"/>
              <a:t>các</a:t>
            </a:r>
            <a:r>
              <a:rPr lang="en-GB" dirty="0"/>
              <a:t> </a:t>
            </a:r>
            <a:r>
              <a:rPr lang="en-GB" dirty="0" err="1"/>
              <a:t>hàm</a:t>
            </a:r>
            <a:r>
              <a:rPr lang="en-GB" dirty="0"/>
              <a:t> </a:t>
            </a:r>
            <a:r>
              <a:rPr lang="en-GB" dirty="0" err="1"/>
              <a:t>tự</a:t>
            </a:r>
            <a:r>
              <a:rPr lang="en-GB" dirty="0"/>
              <a:t> </a:t>
            </a:r>
            <a:r>
              <a:rPr lang="en-GB" dirty="0" err="1"/>
              <a:t>bản</a:t>
            </a:r>
            <a:r>
              <a:rPr lang="en-GB" dirty="0"/>
              <a:t> </a:t>
            </a:r>
            <a:r>
              <a:rPr lang="en-GB" dirty="0" err="1"/>
              <a:t>thân</a:t>
            </a:r>
            <a:r>
              <a:rPr lang="en-GB" dirty="0"/>
              <a:t> </a:t>
            </a:r>
            <a:r>
              <a:rPr lang="en-GB" dirty="0" err="1"/>
              <a:t>nó</a:t>
            </a:r>
            <a:r>
              <a:rPr lang="en-GB" dirty="0"/>
              <a:t> </a:t>
            </a:r>
            <a:r>
              <a:rPr lang="en-GB" dirty="0" err="1"/>
              <a:t>trở</a:t>
            </a:r>
            <a:r>
              <a:rPr lang="en-GB" dirty="0"/>
              <a:t> </a:t>
            </a:r>
            <a:r>
              <a:rPr lang="en-GB" dirty="0" err="1"/>
              <a:t>nên</a:t>
            </a:r>
            <a:r>
              <a:rPr lang="en-GB" dirty="0"/>
              <a:t> </a:t>
            </a:r>
            <a:r>
              <a:rPr lang="en-GB" dirty="0" err="1"/>
              <a:t>hiệu</a:t>
            </a:r>
            <a:r>
              <a:rPr lang="en-GB" dirty="0"/>
              <a:t> </a:t>
            </a:r>
            <a:r>
              <a:rPr lang="en-GB" dirty="0" err="1"/>
              <a:t>quả</a:t>
            </a:r>
            <a:r>
              <a:rPr lang="en-GB" dirty="0"/>
              <a:t>: </a:t>
            </a:r>
          </a:p>
          <a:p>
            <a:pPr lvl="1"/>
            <a:r>
              <a:rPr lang="en-GB" dirty="0" err="1"/>
              <a:t>Các</a:t>
            </a:r>
            <a:r>
              <a:rPr lang="en-GB" dirty="0"/>
              <a:t> </a:t>
            </a:r>
            <a:r>
              <a:rPr lang="en-GB" dirty="0" err="1"/>
              <a:t>hàm</a:t>
            </a:r>
            <a:r>
              <a:rPr lang="en-GB" dirty="0"/>
              <a:t> </a:t>
            </a:r>
            <a:r>
              <a:rPr lang="en-GB" dirty="0" err="1"/>
              <a:t>được</a:t>
            </a:r>
            <a:r>
              <a:rPr lang="en-GB" dirty="0"/>
              <a:t> </a:t>
            </a:r>
            <a:r>
              <a:rPr lang="en-GB" dirty="0" err="1"/>
              <a:t>cung</a:t>
            </a:r>
            <a:r>
              <a:rPr lang="en-GB" dirty="0"/>
              <a:t> </a:t>
            </a:r>
            <a:r>
              <a:rPr lang="en-GB" dirty="0" err="1"/>
              <a:t>cấp</a:t>
            </a:r>
            <a:endParaRPr lang="en-GB" dirty="0"/>
          </a:p>
          <a:p>
            <a:pPr lvl="1"/>
            <a:r>
              <a:rPr lang="en-GB" dirty="0" err="1"/>
              <a:t>Cách</a:t>
            </a:r>
            <a:r>
              <a:rPr lang="en-GB" dirty="0"/>
              <a:t> </a:t>
            </a:r>
            <a:r>
              <a:rPr lang="en-GB" dirty="0" err="1"/>
              <a:t>thức</a:t>
            </a:r>
            <a:r>
              <a:rPr lang="en-GB" dirty="0"/>
              <a:t> </a:t>
            </a:r>
            <a:r>
              <a:rPr lang="en-GB" dirty="0" err="1"/>
              <a:t>truy</a:t>
            </a:r>
            <a:r>
              <a:rPr lang="en-GB" dirty="0"/>
              <a:t> </a:t>
            </a:r>
            <a:r>
              <a:rPr lang="en-GB" dirty="0" err="1"/>
              <a:t>nhập</a:t>
            </a:r>
            <a:r>
              <a:rPr lang="en-GB" dirty="0"/>
              <a:t> </a:t>
            </a:r>
            <a:r>
              <a:rPr lang="en-GB" dirty="0" err="1"/>
              <a:t>chức</a:t>
            </a:r>
            <a:r>
              <a:rPr lang="en-GB" dirty="0"/>
              <a:t> </a:t>
            </a:r>
            <a:r>
              <a:rPr lang="en-GB" dirty="0" err="1"/>
              <a:t>năng</a:t>
            </a:r>
            <a:r>
              <a:rPr lang="en-GB" dirty="0"/>
              <a:t> </a:t>
            </a:r>
            <a:r>
              <a:rPr lang="en-GB" dirty="0" err="1"/>
              <a:t>muốn</a:t>
            </a:r>
            <a:r>
              <a:rPr lang="en-GB" dirty="0"/>
              <a:t> </a:t>
            </a:r>
            <a:r>
              <a:rPr lang="en-GB" dirty="0" err="1"/>
              <a:t>cung</a:t>
            </a:r>
            <a:r>
              <a:rPr lang="en-GB" dirty="0"/>
              <a:t> </a:t>
            </a:r>
            <a:r>
              <a:rPr lang="en-GB" dirty="0" err="1"/>
              <a:t>cấp</a:t>
            </a:r>
            <a:endParaRPr lang="en-GB" dirty="0"/>
          </a:p>
        </p:txBody>
      </p:sp>
      <p:sp>
        <p:nvSpPr>
          <p:cNvPr id="4" name="Slide Number Placeholder 3">
            <a:extLst>
              <a:ext uri="{FF2B5EF4-FFF2-40B4-BE49-F238E27FC236}">
                <a16:creationId xmlns="" xmlns:a16="http://schemas.microsoft.com/office/drawing/2014/main" id="{E7BFA93A-BFA8-4200-9C7A-535686710A30}"/>
              </a:ext>
            </a:extLst>
          </p:cNvPr>
          <p:cNvSpPr>
            <a:spLocks noGrp="1"/>
          </p:cNvSpPr>
          <p:nvPr>
            <p:ph type="sldNum" sz="quarter" idx="12"/>
          </p:nvPr>
        </p:nvSpPr>
        <p:spPr/>
        <p:txBody>
          <a:bodyPr/>
          <a:lstStyle/>
          <a:p>
            <a:fld id="{11F88B7E-86B8-4862-842E-2DB840C1EC76}" type="slidenum">
              <a:rPr lang="zh-CN" altLang="en-US" smtClean="0"/>
              <a:pPr/>
              <a:t>39</a:t>
            </a:fld>
            <a:endParaRPr lang="zh-CN" altLang="en-US"/>
          </a:p>
        </p:txBody>
      </p:sp>
    </p:spTree>
    <p:extLst>
      <p:ext uri="{BB962C8B-B14F-4D97-AF65-F5344CB8AC3E}">
        <p14:creationId xmlns="" xmlns:p14="http://schemas.microsoft.com/office/powerpoint/2010/main" val="2278166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457200" y="274638"/>
            <a:ext cx="8229600" cy="639762"/>
          </a:xfrm>
        </p:spPr>
        <p:txBody>
          <a:bodyPr/>
          <a:lstStyle/>
          <a:p>
            <a:pPr algn="l" eaLnBrk="1" hangingPunct="1"/>
            <a:r>
              <a:rPr lang="en-US" altLang="en-US" sz="3200" b="1" smtClean="0"/>
              <a:t>1. Bảo vệ CT khỏi các Invalid Inputs</a:t>
            </a:r>
          </a:p>
        </p:txBody>
      </p:sp>
      <p:sp>
        <p:nvSpPr>
          <p:cNvPr id="5123" name="Rectangle 3"/>
          <p:cNvSpPr>
            <a:spLocks noGrp="1" noChangeArrowheads="1"/>
          </p:cNvSpPr>
          <p:nvPr>
            <p:ph type="body" idx="1"/>
          </p:nvPr>
        </p:nvSpPr>
        <p:spPr>
          <a:xfrm>
            <a:off x="457200" y="990600"/>
            <a:ext cx="8229600" cy="5135563"/>
          </a:xfrm>
        </p:spPr>
        <p:txBody>
          <a:bodyPr/>
          <a:lstStyle/>
          <a:p>
            <a:pPr eaLnBrk="1" hangingPunct="1"/>
            <a:r>
              <a:rPr lang="en-US" altLang="en-US" sz="2800" smtClean="0"/>
              <a:t>Trong thực tiễn :“Garbage in, garbage out.”</a:t>
            </a:r>
          </a:p>
          <a:p>
            <a:pPr eaLnBrk="1" hangingPunct="1"/>
            <a:r>
              <a:rPr lang="en-US" altLang="en-US" sz="2800" smtClean="0"/>
              <a:t>Trong lập trình “rác rưởi vào – rác rưởi ra” là điều không chấp nhận</a:t>
            </a:r>
          </a:p>
          <a:p>
            <a:pPr eaLnBrk="1" hangingPunct="1"/>
            <a:r>
              <a:rPr lang="en-US" altLang="en-US" sz="2800" smtClean="0"/>
              <a:t>Một CT tốt không bao giờ sãn xuất ra rác rưởi, bất kể đầu vaò là gì !</a:t>
            </a:r>
          </a:p>
          <a:p>
            <a:pPr eaLnBrk="1" hangingPunct="1"/>
            <a:r>
              <a:rPr lang="en-US" altLang="en-US" sz="2800" smtClean="0"/>
              <a:t>Với 1 CT tốt thì :”rác rưởi vào, không có gì ra”, “rác rưởi vào, có thông báo lỗi” hoặc “không cho phép rác rưởi vào”. </a:t>
            </a:r>
          </a:p>
          <a:p>
            <a:pPr eaLnBrk="1" hangingPunct="1"/>
            <a:r>
              <a:rPr lang="en-US" altLang="en-US" sz="2800" smtClean="0"/>
              <a:t>Theo tiêu chuẩn ngày nay, “garbage in, garbage out” là dấu hiệu của những CT tồi, không an toàn</a:t>
            </a:r>
          </a:p>
          <a:p>
            <a:pPr eaLnBrk="1" hangingPunct="1"/>
            <a:endParaRPr lang="en-US" altLang="en-US" sz="2800" smtClean="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Nội</a:t>
            </a:r>
            <a:r>
              <a:rPr lang="en-US" altLang="zh-CN" sz="3200" b="1" dirty="0">
                <a:latin typeface="Linh AvantGarde" panose="02000603030000020004" pitchFamily="2" charset="0"/>
              </a:rPr>
              <a:t> dung</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pPr marL="514350" indent="-514350">
              <a:buFont typeface="+mj-lt"/>
              <a:buAutoNum type="arabicPeriod"/>
            </a:pPr>
            <a:r>
              <a:rPr lang="vi-VN" altLang="zh-CN" dirty="0"/>
              <a:t>Khái niệm</a:t>
            </a:r>
          </a:p>
          <a:p>
            <a:pPr marL="514350" indent="-514350">
              <a:buFont typeface="+mj-lt"/>
              <a:buAutoNum type="arabicPeriod"/>
            </a:pPr>
            <a:r>
              <a:rPr lang="vi-VN" altLang="zh-CN" dirty="0"/>
              <a:t>Bảo vệ chương trình khi dữ liệu đầu vào không hợp lệ (Invalid Inputs)</a:t>
            </a:r>
          </a:p>
          <a:p>
            <a:pPr marL="514350" indent="-514350">
              <a:buFont typeface="+mj-lt"/>
              <a:buAutoNum type="arabicPeriod"/>
            </a:pPr>
            <a:r>
              <a:rPr lang="vi-VN" altLang="zh-CN" dirty="0"/>
              <a:t>Assertions</a:t>
            </a:r>
          </a:p>
          <a:p>
            <a:pPr marL="514350" indent="-514350">
              <a:buFont typeface="+mj-lt"/>
              <a:buAutoNum type="arabicPeriod"/>
            </a:pPr>
            <a:r>
              <a:rPr lang="vi-VN" altLang="zh-CN" dirty="0"/>
              <a:t>Kỹ thuật xử lý lỗi</a:t>
            </a:r>
          </a:p>
          <a:p>
            <a:pPr marL="514350" indent="-514350">
              <a:buFont typeface="+mj-lt"/>
              <a:buAutoNum type="arabicPeriod"/>
            </a:pPr>
            <a:r>
              <a:rPr lang="en-US" altLang="zh-CN" b="1" u="sng" dirty="0" err="1"/>
              <a:t>Xử</a:t>
            </a:r>
            <a:r>
              <a:rPr lang="en-US" altLang="zh-CN" b="1" u="sng" dirty="0"/>
              <a:t> </a:t>
            </a:r>
            <a:r>
              <a:rPr lang="en-US" altLang="zh-CN" b="1" u="sng" dirty="0" err="1"/>
              <a:t>lý</a:t>
            </a:r>
            <a:r>
              <a:rPr lang="en-US" altLang="zh-CN" b="1" u="sng" dirty="0"/>
              <a:t> </a:t>
            </a:r>
            <a:r>
              <a:rPr lang="en-US" altLang="zh-CN" b="1" u="sng" dirty="0" err="1"/>
              <a:t>ngoại</a:t>
            </a:r>
            <a:r>
              <a:rPr lang="en-US" altLang="zh-CN" b="1" u="sng" dirty="0"/>
              <a:t> </a:t>
            </a:r>
            <a:r>
              <a:rPr lang="en-US" altLang="zh-CN" b="1" u="sng" dirty="0" err="1"/>
              <a:t>lệ</a:t>
            </a:r>
            <a:endParaRPr lang="zh-CN" altLang="en-US" b="1" u="sng" dirty="0"/>
          </a:p>
        </p:txBody>
      </p:sp>
      <p:sp>
        <p:nvSpPr>
          <p:cNvPr id="4" name="Slide Number Placeholder 3">
            <a:extLst>
              <a:ext uri="{FF2B5EF4-FFF2-40B4-BE49-F238E27FC236}">
                <a16:creationId xmlns="" xmlns:a16="http://schemas.microsoft.com/office/drawing/2014/main" id="{CBA7AB2D-F736-475E-80F5-9C9C8947BBD7}"/>
              </a:ext>
            </a:extLst>
          </p:cNvPr>
          <p:cNvSpPr>
            <a:spLocks noGrp="1"/>
          </p:cNvSpPr>
          <p:nvPr>
            <p:ph type="sldNum" sz="quarter" idx="12"/>
          </p:nvPr>
        </p:nvSpPr>
        <p:spPr/>
        <p:txBody>
          <a:bodyPr/>
          <a:lstStyle/>
          <a:p>
            <a:fld id="{11F88B7E-86B8-4862-842E-2DB840C1EC76}" type="slidenum">
              <a:rPr lang="zh-CN" altLang="en-US" smtClean="0"/>
              <a:pPr/>
              <a:t>40</a:t>
            </a:fld>
            <a:endParaRPr lang="zh-CN" altLang="en-US"/>
          </a:p>
        </p:txBody>
      </p:sp>
    </p:spTree>
    <p:extLst>
      <p:ext uri="{BB962C8B-B14F-4D97-AF65-F5344CB8AC3E}">
        <p14:creationId xmlns="" xmlns:p14="http://schemas.microsoft.com/office/powerpoint/2010/main" val="184005824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a:latin typeface="Linh AvantGarde" panose="02000603030000020004" pitchFamily="2" charset="0"/>
              </a:rPr>
              <a:t>Xử lý ngoại lệ</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a:bodyPr>
          <a:lstStyle/>
          <a:p>
            <a:r>
              <a:rPr lang="vi-VN" dirty="0"/>
              <a:t>Xử lý exception được thực hiện thông qua 3 keywords: </a:t>
            </a:r>
            <a:r>
              <a:rPr lang="vi-VN" b="1" i="1" dirty="0"/>
              <a:t>try, catch, throw </a:t>
            </a:r>
          </a:p>
          <a:p>
            <a:r>
              <a:rPr lang="vi-VN" dirty="0"/>
              <a:t>Các đoạn code có khả năng gây ra lỗi cần phải được đặt trong khối lệnh try. </a:t>
            </a:r>
            <a:r>
              <a:rPr lang="en-US" dirty="0" err="1">
                <a:latin typeface="Arial" panose="020B0604020202020204" pitchFamily="34" charset="0"/>
                <a:cs typeface="Arial" panose="020B0604020202020204" pitchFamily="34" charset="0"/>
              </a:rPr>
              <a:t>Khối</a:t>
            </a:r>
            <a:r>
              <a:rPr lang="en-US" dirty="0">
                <a:latin typeface="Arial" panose="020B0604020202020204" pitchFamily="34" charset="0"/>
                <a:cs typeface="Arial" panose="020B0604020202020204" pitchFamily="34" charset="0"/>
              </a:rPr>
              <a:t> try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đổi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việc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thực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phần</a:t>
            </a:r>
            <a:r>
              <a:rPr lang="en-US" dirty="0">
                <a:latin typeface="Arial" panose="020B0604020202020204" pitchFamily="34" charset="0"/>
                <a:cs typeface="Arial" panose="020B0604020202020204" pitchFamily="34" charset="0"/>
              </a:rPr>
              <a:t> code </a:t>
            </a:r>
            <a:r>
              <a:rPr lang="en-US" dirty="0" err="1">
                <a:latin typeface="Arial" panose="020B0604020202020204" pitchFamily="34" charset="0"/>
                <a:cs typeface="Arial" panose="020B0604020202020204" pitchFamily="34" charset="0"/>
              </a:rPr>
              <a:t>bên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trong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chỉ</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kích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hoạt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năng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quan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sát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dõi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exception</a:t>
            </a:r>
            <a:endParaRPr lang="vi-VN" dirty="0"/>
          </a:p>
          <a:p>
            <a:r>
              <a:rPr lang="vi-VN" dirty="0"/>
              <a:t>Một exception mới phát sinh </a:t>
            </a:r>
            <a:r>
              <a:rPr lang="vi-VN" dirty="0">
                <a:sym typeface="Wingdings" pitchFamily="2" charset="2"/>
              </a:rPr>
              <a:t> </a:t>
            </a:r>
            <a:r>
              <a:rPr lang="vi-VN" i="1" dirty="0"/>
              <a:t>“một exception đã bị throw (ném ra)”</a:t>
            </a:r>
            <a:endParaRPr lang="vi-VN" dirty="0">
              <a:latin typeface="Arial" panose="020B0604020202020204" pitchFamily="34" charset="0"/>
              <a:cs typeface="Arial" panose="020B0604020202020204" pitchFamily="34" charset="0"/>
            </a:endParaRPr>
          </a:p>
          <a:p>
            <a:r>
              <a:rPr lang="vi-VN" dirty="0"/>
              <a:t>Khi một exception được ném ra, việc thực thi của block code đó sẽ chấm dứt, nhưng bản thân chương trình vẫn còn sống. Nếu không có đoạn code xử lý bắt exception (khối catch), chương trình sẽ kết thúc</a:t>
            </a:r>
            <a:endParaRPr lang="en-US" dirty="0"/>
          </a:p>
        </p:txBody>
      </p:sp>
      <p:sp>
        <p:nvSpPr>
          <p:cNvPr id="4" name="Slide Number Placeholder 3">
            <a:extLst>
              <a:ext uri="{FF2B5EF4-FFF2-40B4-BE49-F238E27FC236}">
                <a16:creationId xmlns="" xmlns:a16="http://schemas.microsoft.com/office/drawing/2014/main" id="{267BC5C6-7A63-4808-8EFA-135221BF2F28}"/>
              </a:ext>
            </a:extLst>
          </p:cNvPr>
          <p:cNvSpPr>
            <a:spLocks noGrp="1"/>
          </p:cNvSpPr>
          <p:nvPr>
            <p:ph type="sldNum" sz="quarter" idx="12"/>
          </p:nvPr>
        </p:nvSpPr>
        <p:spPr/>
        <p:txBody>
          <a:bodyPr/>
          <a:lstStyle/>
          <a:p>
            <a:fld id="{11F88B7E-86B8-4862-842E-2DB840C1EC76}" type="slidenum">
              <a:rPr lang="zh-CN" altLang="en-US" smtClean="0"/>
              <a:pPr/>
              <a:t>41</a:t>
            </a:fld>
            <a:endParaRPr lang="zh-CN" altLang="en-US"/>
          </a:p>
        </p:txBody>
      </p:sp>
    </p:spTree>
    <p:extLst>
      <p:ext uri="{BB962C8B-B14F-4D97-AF65-F5344CB8AC3E}">
        <p14:creationId xmlns="" xmlns:p14="http://schemas.microsoft.com/office/powerpoint/2010/main" val="312811523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a:latin typeface="Linh AvantGarde" panose="02000603030000020004" pitchFamily="2" charset="0"/>
              </a:rPr>
              <a:t>Xử lý ngoại lệ</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a:bodyPr>
          <a:lstStyle/>
          <a:p>
            <a:pPr fontAlgn="base"/>
            <a:r>
              <a:rPr lang="en-US" sz="2400" b="1" i="1" dirty="0"/>
              <a:t>try</a:t>
            </a:r>
            <a:r>
              <a:rPr lang="en-US" sz="2400" dirty="0"/>
              <a:t> − </a:t>
            </a:r>
            <a:r>
              <a:rPr lang="en-US" sz="2400" dirty="0" err="1"/>
              <a:t>đặt</a:t>
            </a:r>
            <a:r>
              <a:rPr lang="en-US" sz="2400" dirty="0"/>
              <a:t> </a:t>
            </a:r>
            <a:r>
              <a:rPr lang="en-US" sz="2400" dirty="0" err="1"/>
              <a:t>phần</a:t>
            </a:r>
            <a:r>
              <a:rPr lang="en-US" sz="2400" dirty="0"/>
              <a:t> code </a:t>
            </a:r>
            <a:r>
              <a:rPr lang="en-US" sz="2400" dirty="0" err="1"/>
              <a:t>có</a:t>
            </a:r>
            <a:r>
              <a:rPr lang="en-US" sz="2400" dirty="0"/>
              <a:t> </a:t>
            </a:r>
            <a:r>
              <a:rPr lang="en-US" sz="2400" dirty="0" err="1"/>
              <a:t>thể</a:t>
            </a:r>
            <a:r>
              <a:rPr lang="en-US" sz="2400" dirty="0"/>
              <a:t> </a:t>
            </a:r>
            <a:r>
              <a:rPr lang="en-US" sz="2400" dirty="0" err="1"/>
              <a:t>xảy</a:t>
            </a:r>
            <a:r>
              <a:rPr lang="en-US" sz="2400" dirty="0"/>
              <a:t> ra exception </a:t>
            </a:r>
            <a:r>
              <a:rPr lang="en-US" sz="2400" dirty="0" err="1"/>
              <a:t>trong</a:t>
            </a:r>
            <a:r>
              <a:rPr lang="en-US" sz="2400" dirty="0"/>
              <a:t> </a:t>
            </a:r>
            <a:r>
              <a:rPr lang="en-US" sz="2400" dirty="0" err="1"/>
              <a:t>khối</a:t>
            </a:r>
            <a:r>
              <a:rPr lang="en-US" sz="2400" dirty="0"/>
              <a:t> try</a:t>
            </a:r>
            <a:endParaRPr lang="vi-VN" sz="2400" b="1" i="1" dirty="0"/>
          </a:p>
          <a:p>
            <a:pPr fontAlgn="base"/>
            <a:r>
              <a:rPr lang="vi-VN" sz="2400" b="1" i="1" dirty="0"/>
              <a:t>throw</a:t>
            </a:r>
            <a:r>
              <a:rPr lang="vi-VN" sz="2400" dirty="0"/>
              <a:t> − Khi có bất thường xảy ra trong chương trình, sử dụng keyword </a:t>
            </a:r>
            <a:r>
              <a:rPr lang="vi-VN" sz="2400" b="1" i="1" dirty="0"/>
              <a:t>throw</a:t>
            </a:r>
            <a:r>
              <a:rPr lang="vi-VN" sz="2400" dirty="0"/>
              <a:t> để ném ra một ngoại lệ.</a:t>
            </a:r>
          </a:p>
          <a:p>
            <a:r>
              <a:rPr lang="en-US" sz="2400" b="1" i="1" dirty="0">
                <a:latin typeface="Arial" panose="020B0604020202020204" pitchFamily="34" charset="0"/>
                <a:cs typeface="Arial" panose="020B0604020202020204" pitchFamily="34" charset="0"/>
              </a:rPr>
              <a:t>catch</a:t>
            </a:r>
            <a:r>
              <a:rPr lang="en-US" sz="2400" dirty="0">
                <a:latin typeface="Arial" panose="020B0604020202020204" pitchFamily="34" charset="0"/>
                <a:cs typeface="Arial" panose="020B0604020202020204" pitchFamily="34" charset="0"/>
              </a:rPr>
              <a:t> − </a:t>
            </a:r>
            <a:r>
              <a:rPr lang="en-US" sz="2400" dirty="0" err="1">
                <a:latin typeface="Arial" panose="020B0604020202020204" pitchFamily="34" charset="0"/>
                <a:cs typeface="Arial" panose="020B0604020202020204" pitchFamily="34" charset="0"/>
              </a:rPr>
              <a:t>Nếu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muốn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bắt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bất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kỳ</a:t>
            </a:r>
            <a:r>
              <a:rPr lang="en-US" sz="2400" dirty="0">
                <a:latin typeface="Arial" panose="020B0604020202020204" pitchFamily="34" charset="0"/>
                <a:cs typeface="Arial" panose="020B0604020202020204" pitchFamily="34" charset="0"/>
              </a:rPr>
              <a:t> exception </a:t>
            </a:r>
            <a:r>
              <a:rPr lang="en-US" sz="2400" dirty="0" err="1">
                <a:latin typeface="Arial" panose="020B0604020202020204" pitchFamily="34" charset="0"/>
                <a:cs typeface="Arial" panose="020B0604020202020204" pitchFamily="34" charset="0"/>
              </a:rPr>
              <a:t>nào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cần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phải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đặt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câu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lệnh</a:t>
            </a:r>
            <a:r>
              <a:rPr lang="en-US" sz="2400" dirty="0">
                <a:latin typeface="Arial" panose="020B0604020202020204" pitchFamily="34" charset="0"/>
                <a:cs typeface="Arial" panose="020B0604020202020204" pitchFamily="34" charset="0"/>
              </a:rPr>
              <a:t> </a:t>
            </a:r>
            <a:r>
              <a:rPr lang="en-US" sz="2400" b="1" i="1" dirty="0">
                <a:latin typeface="Arial" panose="020B0604020202020204" pitchFamily="34" charset="0"/>
                <a:cs typeface="Arial" panose="020B0604020202020204" pitchFamily="34" charset="0"/>
              </a:rPr>
              <a:t>catch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sau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câu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lệnh</a:t>
            </a:r>
            <a:r>
              <a:rPr lang="en-US" sz="2400" dirty="0">
                <a:latin typeface="Arial" panose="020B0604020202020204" pitchFamily="34" charset="0"/>
                <a:cs typeface="Arial" panose="020B0604020202020204" pitchFamily="34" charset="0"/>
              </a:rPr>
              <a:t> </a:t>
            </a:r>
            <a:r>
              <a:rPr lang="en-US" sz="2400" b="1" i="1" dirty="0">
                <a:latin typeface="Arial" panose="020B0604020202020204" pitchFamily="34" charset="0"/>
                <a:cs typeface="Arial" panose="020B0604020202020204" pitchFamily="34" charset="0"/>
              </a:rPr>
              <a:t>try</a:t>
            </a:r>
            <a:r>
              <a:rPr lang="en-US" sz="2400" b="1" i="1" dirty="0"/>
              <a:t>.</a:t>
            </a:r>
            <a:r>
              <a:rPr lang="vi-VN" sz="2400" b="1" i="1" dirty="0"/>
              <a:t> </a:t>
            </a:r>
            <a:r>
              <a:rPr lang="vi-VN" sz="2400" dirty="0"/>
              <a:t>Lệnh </a:t>
            </a:r>
            <a:r>
              <a:rPr lang="vi-VN" sz="2400" b="1" i="1" dirty="0"/>
              <a:t>catch</a:t>
            </a:r>
            <a:r>
              <a:rPr lang="vi-VN" sz="2400" dirty="0"/>
              <a:t> sẽ chỉ bắt những exception tương thích với kiểu đã được chỉ định</a:t>
            </a:r>
            <a:br>
              <a:rPr lang="vi-VN" sz="2400" dirty="0"/>
            </a:br>
            <a:endParaRPr lang="en-US" sz="2400" dirty="0"/>
          </a:p>
        </p:txBody>
      </p:sp>
      <p:sp>
        <p:nvSpPr>
          <p:cNvPr id="4" name="Rectangle 3">
            <a:extLst>
              <a:ext uri="{FF2B5EF4-FFF2-40B4-BE49-F238E27FC236}">
                <a16:creationId xmlns="" xmlns:a16="http://schemas.microsoft.com/office/drawing/2014/main" id="{C909B211-9326-8E47-B068-1BD2376BCA00}"/>
              </a:ext>
            </a:extLst>
          </p:cNvPr>
          <p:cNvSpPr/>
          <p:nvPr/>
        </p:nvSpPr>
        <p:spPr>
          <a:xfrm>
            <a:off x="2424544" y="3442124"/>
            <a:ext cx="4572000" cy="3051156"/>
          </a:xfrm>
          <a:prstGeom prst="rect">
            <a:avLst/>
          </a:prstGeom>
        </p:spPr>
        <p:txBody>
          <a:bodyPr>
            <a:spAutoFit/>
          </a:bodyPr>
          <a:lstStyle/>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try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protected code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catch</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effectLst/>
                <a:latin typeface="Courier New" panose="02070309020205020404" pitchFamily="49" charset="0"/>
                <a:ea typeface="Calibri" panose="020F0502020204030204" pitchFamily="34" charset="0"/>
                <a:cs typeface="Times New Roman" panose="02020603050405020304" pitchFamily="18" charset="0"/>
              </a:rPr>
              <a:t>ExceptionType</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e1 )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catch block</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catch</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effectLst/>
                <a:latin typeface="Courier New" panose="02070309020205020404" pitchFamily="49" charset="0"/>
                <a:ea typeface="Calibri" panose="020F0502020204030204" pitchFamily="34" charset="0"/>
                <a:cs typeface="Times New Roman" panose="02020603050405020304" pitchFamily="18" charset="0"/>
              </a:rPr>
              <a:t>ExceptionType</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e2 )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catch block</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catch</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effectLst/>
                <a:latin typeface="Courier New" panose="02070309020205020404" pitchFamily="49" charset="0"/>
                <a:ea typeface="Calibri" panose="020F0502020204030204" pitchFamily="34" charset="0"/>
                <a:cs typeface="Times New Roman" panose="02020603050405020304" pitchFamily="18" charset="0"/>
              </a:rPr>
              <a:t>ExceptionType</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effectLst/>
                <a:latin typeface="Courier New" panose="02070309020205020404" pitchFamily="49" charset="0"/>
                <a:ea typeface="Calibri" panose="020F0502020204030204" pitchFamily="34" charset="0"/>
                <a:cs typeface="Times New Roman" panose="02020603050405020304" pitchFamily="18" charset="0"/>
              </a:rPr>
              <a:t>eN</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catch block</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7B2B3B07-8EDA-4F6E-BB9B-CADF253A9178}"/>
              </a:ext>
            </a:extLst>
          </p:cNvPr>
          <p:cNvSpPr>
            <a:spLocks noGrp="1"/>
          </p:cNvSpPr>
          <p:nvPr>
            <p:ph type="sldNum" sz="quarter" idx="12"/>
          </p:nvPr>
        </p:nvSpPr>
        <p:spPr/>
        <p:txBody>
          <a:bodyPr/>
          <a:lstStyle/>
          <a:p>
            <a:fld id="{11F88B7E-86B8-4862-842E-2DB840C1EC76}" type="slidenum">
              <a:rPr lang="zh-CN" altLang="en-US" smtClean="0"/>
              <a:pPr/>
              <a:t>42</a:t>
            </a:fld>
            <a:endParaRPr lang="zh-CN" altLang="en-US"/>
          </a:p>
        </p:txBody>
      </p:sp>
    </p:spTree>
    <p:extLst>
      <p:ext uri="{BB962C8B-B14F-4D97-AF65-F5344CB8AC3E}">
        <p14:creationId xmlns="" xmlns:p14="http://schemas.microsoft.com/office/powerpoint/2010/main" val="338351805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Ném</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ngoại</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lệ</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a:bodyPr>
          <a:lstStyle/>
          <a:p>
            <a:pPr fontAlgn="base"/>
            <a:r>
              <a:rPr lang="vi-VN" dirty="0"/>
              <a:t>Để</a:t>
            </a:r>
            <a:r>
              <a:rPr lang="en-US" dirty="0"/>
              <a:t> </a:t>
            </a:r>
            <a:r>
              <a:rPr lang="vi-VN" dirty="0"/>
              <a:t>“ném” một exception, sử dụng câu lệnh </a:t>
            </a:r>
            <a:r>
              <a:rPr lang="vi-VN" b="1" i="1" dirty="0"/>
              <a:t>throw</a:t>
            </a:r>
            <a:r>
              <a:rPr lang="vi-VN" dirty="0"/>
              <a:t>. Câu lệnh </a:t>
            </a:r>
            <a:r>
              <a:rPr lang="vi-VN" b="1" i="1" dirty="0"/>
              <a:t>throw</a:t>
            </a:r>
            <a:r>
              <a:rPr lang="vi-VN" dirty="0"/>
              <a:t> cần cung cấp dữ liệu “đóng gói” trong exception</a:t>
            </a:r>
            <a:endParaRPr lang="en-US" sz="2400" dirty="0"/>
          </a:p>
        </p:txBody>
      </p:sp>
      <p:sp>
        <p:nvSpPr>
          <p:cNvPr id="5" name="Rectangle 4">
            <a:extLst>
              <a:ext uri="{FF2B5EF4-FFF2-40B4-BE49-F238E27FC236}">
                <a16:creationId xmlns="" xmlns:a16="http://schemas.microsoft.com/office/drawing/2014/main" id="{8C2491CA-301A-3C4B-8748-F96033F7F86D}"/>
              </a:ext>
            </a:extLst>
          </p:cNvPr>
          <p:cNvSpPr/>
          <p:nvPr/>
        </p:nvSpPr>
        <p:spPr>
          <a:xfrm>
            <a:off x="2308626" y="2302225"/>
            <a:ext cx="1563248" cy="383888"/>
          </a:xfrm>
          <a:prstGeom prst="rect">
            <a:avLst/>
          </a:prstGeom>
        </p:spPr>
        <p:txBody>
          <a:bodyPr wrap="none">
            <a:spAutoFit/>
          </a:bodyPr>
          <a:lstStyle/>
          <a:p>
            <a:pPr marL="0" marR="0">
              <a:lnSpc>
                <a:spcPct val="107000"/>
              </a:lnSpc>
              <a:spcBef>
                <a:spcPts val="0"/>
              </a:spcBef>
              <a:spcAft>
                <a:spcPts val="0"/>
              </a:spcAft>
            </a:pP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throw</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997</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 xmlns:a16="http://schemas.microsoft.com/office/drawing/2014/main" id="{4E9EEB09-F3B4-3C4F-B018-2A613F1E0CFB}"/>
              </a:ext>
            </a:extLst>
          </p:cNvPr>
          <p:cNvSpPr/>
          <p:nvPr/>
        </p:nvSpPr>
        <p:spPr>
          <a:xfrm>
            <a:off x="2308626" y="2879081"/>
            <a:ext cx="3906839" cy="383888"/>
          </a:xfrm>
          <a:prstGeom prst="rect">
            <a:avLst/>
          </a:prstGeom>
        </p:spPr>
        <p:txBody>
          <a:bodyPr wrap="none">
            <a:spAutoFit/>
          </a:bodyPr>
          <a:lstStyle/>
          <a:p>
            <a:pPr marL="0" marR="0">
              <a:lnSpc>
                <a:spcPct val="107000"/>
              </a:lnSpc>
              <a:spcBef>
                <a:spcPts val="0"/>
              </a:spcBef>
              <a:spcAft>
                <a:spcPts val="0"/>
              </a:spcAft>
            </a:pP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throw</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string</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dirty="0">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"Bye world!"</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 xmlns:a16="http://schemas.microsoft.com/office/drawing/2014/main" id="{FB20375C-0C74-7844-82A5-5C94A3D365EB}"/>
              </a:ext>
            </a:extLst>
          </p:cNvPr>
          <p:cNvSpPr/>
          <p:nvPr/>
        </p:nvSpPr>
        <p:spPr>
          <a:xfrm>
            <a:off x="2308626" y="3643003"/>
            <a:ext cx="4572000" cy="1865704"/>
          </a:xfrm>
          <a:prstGeom prst="rect">
            <a:avLst/>
          </a:prstGeom>
        </p:spPr>
        <p:txBody>
          <a:bodyPr>
            <a:spAutoFit/>
          </a:bodyPr>
          <a:lstStyle/>
          <a:p>
            <a:pPr marL="0" marR="0">
              <a:lnSpc>
                <a:spcPct val="107000"/>
              </a:lnSpc>
              <a:spcBef>
                <a:spcPts val="0"/>
              </a:spcBef>
              <a:spcAft>
                <a:spcPts val="0"/>
              </a:spcAft>
            </a:pPr>
            <a:r>
              <a:rPr lang="en-US" sz="18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double</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division</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r>
              <a:rPr lang="en-US" sz="18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int</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 </a:t>
            </a:r>
            <a:r>
              <a:rPr lang="en-US" sz="18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int</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b)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if</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b </a:t>
            </a:r>
            <a:r>
              <a:rPr lang="en-US" sz="18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0</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throw</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"Division by zero!"</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return</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a:t>
            </a:r>
            <a:r>
              <a:rPr lang="en-US" sz="18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b);</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 xmlns:a16="http://schemas.microsoft.com/office/drawing/2014/main" id="{A86F706D-C886-4C9B-BD58-C94FD1B85232}"/>
              </a:ext>
            </a:extLst>
          </p:cNvPr>
          <p:cNvSpPr>
            <a:spLocks noGrp="1"/>
          </p:cNvSpPr>
          <p:nvPr>
            <p:ph type="sldNum" sz="quarter" idx="12"/>
          </p:nvPr>
        </p:nvSpPr>
        <p:spPr/>
        <p:txBody>
          <a:bodyPr/>
          <a:lstStyle/>
          <a:p>
            <a:fld id="{11F88B7E-86B8-4862-842E-2DB840C1EC76}" type="slidenum">
              <a:rPr lang="zh-CN" altLang="en-US" smtClean="0"/>
              <a:pPr/>
              <a:t>43</a:t>
            </a:fld>
            <a:endParaRPr lang="zh-CN" altLang="en-US"/>
          </a:p>
        </p:txBody>
      </p:sp>
    </p:spTree>
    <p:extLst>
      <p:ext uri="{BB962C8B-B14F-4D97-AF65-F5344CB8AC3E}">
        <p14:creationId xmlns="" xmlns:p14="http://schemas.microsoft.com/office/powerpoint/2010/main" val="70061381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Bắt</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ngoại</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lệ</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a:bodyPr>
          <a:lstStyle/>
          <a:p>
            <a:pPr fontAlgn="base"/>
            <a:r>
              <a:rPr lang="en-US" sz="2400" dirty="0" err="1">
                <a:latin typeface="Arial" panose="020B0604020202020204" pitchFamily="34" charset="0"/>
                <a:cs typeface="Arial" panose="020B0604020202020204" pitchFamily="34" charset="0"/>
              </a:rPr>
              <a:t>Đặt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khối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lệnh</a:t>
            </a:r>
            <a:r>
              <a:rPr lang="en-US" sz="2400" dirty="0">
                <a:latin typeface="Arial" panose="020B0604020202020204" pitchFamily="34" charset="0"/>
                <a:cs typeface="Arial" panose="020B0604020202020204" pitchFamily="34" charset="0"/>
              </a:rPr>
              <a:t> </a:t>
            </a:r>
            <a:r>
              <a:rPr lang="en-US" sz="2400" b="1" i="1" dirty="0">
                <a:latin typeface="Arial" panose="020B0604020202020204" pitchFamily="34" charset="0"/>
                <a:cs typeface="Arial" panose="020B0604020202020204" pitchFamily="34" charset="0"/>
              </a:rPr>
              <a:t>catch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sau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khối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lệnh</a:t>
            </a:r>
            <a:r>
              <a:rPr lang="en-US" sz="2400" dirty="0">
                <a:latin typeface="Arial" panose="020B0604020202020204" pitchFamily="34" charset="0"/>
                <a:cs typeface="Arial" panose="020B0604020202020204" pitchFamily="34" charset="0"/>
              </a:rPr>
              <a:t> </a:t>
            </a:r>
            <a:r>
              <a:rPr lang="en-US" sz="2400" b="1" i="1" dirty="0">
                <a:latin typeface="Arial" panose="020B0604020202020204" pitchFamily="34" charset="0"/>
                <a:cs typeface="Arial" panose="020B0604020202020204" pitchFamily="34" charset="0"/>
              </a:rPr>
              <a:t>try </a:t>
            </a:r>
            <a:r>
              <a:rPr lang="en-US" sz="2400" dirty="0" err="1">
                <a:latin typeface="Arial" panose="020B0604020202020204" pitchFamily="34" charset="0"/>
                <a:cs typeface="Arial" panose="020B0604020202020204" pitchFamily="34" charset="0"/>
              </a:rPr>
              <a:t>để</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bắt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ngoại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lệ</a:t>
            </a:r>
            <a:r>
              <a:rPr lang="en-US" sz="2400" dirty="0">
                <a:latin typeface="Arial" panose="020B0604020202020204" pitchFamily="34" charset="0"/>
                <a:cs typeface="Arial" panose="020B0604020202020204" pitchFamily="34" charset="0"/>
              </a:rPr>
              <a:t>. </a:t>
            </a:r>
            <a:r>
              <a:rPr lang="vi-VN" sz="2400" dirty="0">
                <a:latin typeface="Arial" panose="020B0604020202020204" pitchFamily="34" charset="0"/>
                <a:cs typeface="Arial" panose="020B0604020202020204" pitchFamily="34" charset="0"/>
              </a:rPr>
              <a:t>Lệnh </a:t>
            </a:r>
            <a:r>
              <a:rPr lang="vi-VN" sz="2400" b="1" i="1" dirty="0">
                <a:latin typeface="Arial" panose="020B0604020202020204" pitchFamily="34" charset="0"/>
                <a:cs typeface="Arial" panose="020B0604020202020204" pitchFamily="34" charset="0"/>
              </a:rPr>
              <a:t>catch</a:t>
            </a:r>
            <a:r>
              <a:rPr lang="vi-VN" sz="2400" dirty="0">
                <a:latin typeface="Arial" panose="020B0604020202020204" pitchFamily="34" charset="0"/>
                <a:cs typeface="Arial" panose="020B0604020202020204" pitchFamily="34" charset="0"/>
              </a:rPr>
              <a:t> sẽ chỉ bắt những exception tương thích với kiểu đã được chỉ định.</a:t>
            </a:r>
          </a:p>
          <a:p>
            <a:pPr fontAlgn="base"/>
            <a:endParaRPr lang="vi-VN" sz="2400" dirty="0">
              <a:latin typeface="Arial" panose="020B0604020202020204" pitchFamily="34" charset="0"/>
              <a:cs typeface="Arial" panose="020B0604020202020204" pitchFamily="34" charset="0"/>
            </a:endParaRPr>
          </a:p>
          <a:p>
            <a:pPr fontAlgn="base"/>
            <a:endParaRPr lang="vi-VN" sz="2400" dirty="0">
              <a:latin typeface="Arial" panose="020B0604020202020204" pitchFamily="34" charset="0"/>
              <a:cs typeface="Arial" panose="020B0604020202020204" pitchFamily="34" charset="0"/>
            </a:endParaRPr>
          </a:p>
          <a:p>
            <a:pPr marL="0" indent="0" fontAlgn="base">
              <a:buNone/>
            </a:pPr>
            <a:endParaRPr lang="vi-VN" sz="2400" dirty="0"/>
          </a:p>
          <a:p>
            <a:pPr fontAlgn="base"/>
            <a:r>
              <a:rPr lang="vi-VN" sz="2400" dirty="0"/>
              <a:t>Đoạn code trên chỉ bắt ngoại lệ có kiểu là </a:t>
            </a:r>
            <a:r>
              <a:rPr lang="vi-VN" sz="2400" i="1" dirty="0"/>
              <a:t>ExceptionType</a:t>
            </a:r>
            <a:r>
              <a:rPr lang="vi-VN" sz="2400" dirty="0"/>
              <a:t>. Nếu muốn lệnh </a:t>
            </a:r>
            <a:r>
              <a:rPr lang="vi-VN" sz="2400" b="1" i="1" dirty="0"/>
              <a:t>catch</a:t>
            </a:r>
            <a:r>
              <a:rPr lang="vi-VN" sz="2400" dirty="0"/>
              <a:t> bắt exception thuộc bất kỳ kiểu dữ liệu nào, sử dụng dấu “…”</a:t>
            </a:r>
            <a:endParaRPr lang="vi-VN" sz="2400" dirty="0">
              <a:latin typeface="Arial" panose="020B0604020202020204" pitchFamily="34" charset="0"/>
              <a:cs typeface="Arial" panose="020B0604020202020204" pitchFamily="34" charset="0"/>
            </a:endParaRPr>
          </a:p>
          <a:p>
            <a:pPr fontAlgn="base"/>
            <a:endParaRPr lang="en-US" sz="2000" dirty="0">
              <a:latin typeface="Arial" panose="020B0604020202020204" pitchFamily="34" charset="0"/>
              <a:cs typeface="Arial" panose="020B0604020202020204" pitchFamily="34" charset="0"/>
            </a:endParaRPr>
          </a:p>
        </p:txBody>
      </p:sp>
      <p:sp>
        <p:nvSpPr>
          <p:cNvPr id="10" name="Rectangle 9">
            <a:extLst>
              <a:ext uri="{FF2B5EF4-FFF2-40B4-BE49-F238E27FC236}">
                <a16:creationId xmlns="" xmlns:a16="http://schemas.microsoft.com/office/drawing/2014/main" id="{4AFB0129-E6FC-C645-8022-40DF01C3BAD0}"/>
              </a:ext>
            </a:extLst>
          </p:cNvPr>
          <p:cNvSpPr/>
          <p:nvPr/>
        </p:nvSpPr>
        <p:spPr>
          <a:xfrm>
            <a:off x="1406236" y="1841049"/>
            <a:ext cx="6331528" cy="1865704"/>
          </a:xfrm>
          <a:prstGeom prst="rect">
            <a:avLst/>
          </a:prstGeom>
        </p:spPr>
        <p:txBody>
          <a:bodyPr wrap="square">
            <a:spAutoFit/>
          </a:bodyPr>
          <a:lstStyle/>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try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protected code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catch</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dirty="0" err="1">
                <a:effectLst/>
                <a:latin typeface="Courier New" panose="02070309020205020404" pitchFamily="49" charset="0"/>
                <a:ea typeface="Calibri" panose="020F0502020204030204" pitchFamily="34" charset="0"/>
                <a:cs typeface="Times New Roman" panose="02020603050405020304" pitchFamily="18" charset="0"/>
              </a:rPr>
              <a:t>ExceptionType</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e )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code to handle </a:t>
            </a:r>
            <a:r>
              <a:rPr lang="en-US" sz="1800" i="1" dirty="0" err="1">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ExceptionType</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exception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Rectangle 10">
            <a:extLst>
              <a:ext uri="{FF2B5EF4-FFF2-40B4-BE49-F238E27FC236}">
                <a16:creationId xmlns="" xmlns:a16="http://schemas.microsoft.com/office/drawing/2014/main" id="{0A5723D3-F6CC-7C45-AEA3-50A1622599D4}"/>
              </a:ext>
            </a:extLst>
          </p:cNvPr>
          <p:cNvSpPr/>
          <p:nvPr/>
        </p:nvSpPr>
        <p:spPr>
          <a:xfrm>
            <a:off x="2493819" y="4490212"/>
            <a:ext cx="4572000" cy="2162067"/>
          </a:xfrm>
          <a:prstGeom prst="rect">
            <a:avLst/>
          </a:prstGeom>
        </p:spPr>
        <p:txBody>
          <a:bodyPr>
            <a:spAutoFit/>
          </a:bodyPr>
          <a:lstStyle/>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try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protected code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catch</a:t>
            </a: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800" i="1" dirty="0">
                <a:solidFill>
                  <a:srgbClr val="408080"/>
                </a:solidFill>
                <a:effectLst/>
                <a:latin typeface="Courier New" panose="02070309020205020404" pitchFamily="49" charset="0"/>
                <a:ea typeface="Calibri" panose="020F0502020204030204" pitchFamily="34" charset="0"/>
                <a:cs typeface="Times New Roman" panose="02020603050405020304" pitchFamily="18" charset="0"/>
              </a:rPr>
              <a:t>// code to handle any exception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 xmlns:a16="http://schemas.microsoft.com/office/drawing/2014/main" id="{FB5C3982-034C-44D7-8D08-92B2AA1A487C}"/>
              </a:ext>
            </a:extLst>
          </p:cNvPr>
          <p:cNvSpPr>
            <a:spLocks noGrp="1"/>
          </p:cNvSpPr>
          <p:nvPr>
            <p:ph type="sldNum" sz="quarter" idx="12"/>
          </p:nvPr>
        </p:nvSpPr>
        <p:spPr/>
        <p:txBody>
          <a:bodyPr/>
          <a:lstStyle/>
          <a:p>
            <a:fld id="{11F88B7E-86B8-4862-842E-2DB840C1EC76}" type="slidenum">
              <a:rPr lang="zh-CN" altLang="en-US" smtClean="0"/>
              <a:pPr/>
              <a:t>44</a:t>
            </a:fld>
            <a:endParaRPr lang="zh-CN" altLang="en-US"/>
          </a:p>
        </p:txBody>
      </p:sp>
    </p:spTree>
    <p:extLst>
      <p:ext uri="{BB962C8B-B14F-4D97-AF65-F5344CB8AC3E}">
        <p14:creationId xmlns="" xmlns:p14="http://schemas.microsoft.com/office/powerpoint/2010/main" val="244900526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Ví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dụ</a:t>
            </a:r>
            <a:endParaRPr lang="zh-CN" altLang="en-US" sz="3200" b="1" dirty="0">
              <a:latin typeface="Linh AvantGarde" panose="02000603030000020004" pitchFamily="2" charset="0"/>
            </a:endParaRPr>
          </a:p>
        </p:txBody>
      </p:sp>
      <p:sp>
        <p:nvSpPr>
          <p:cNvPr id="6" name="Rectangle 5">
            <a:extLst>
              <a:ext uri="{FF2B5EF4-FFF2-40B4-BE49-F238E27FC236}">
                <a16:creationId xmlns="" xmlns:a16="http://schemas.microsoft.com/office/drawing/2014/main" id="{497D49B9-18F9-C64C-9140-03EAE80B184B}"/>
              </a:ext>
            </a:extLst>
          </p:cNvPr>
          <p:cNvSpPr/>
          <p:nvPr/>
        </p:nvSpPr>
        <p:spPr>
          <a:xfrm>
            <a:off x="2187526" y="183224"/>
            <a:ext cx="4572000" cy="6674776"/>
          </a:xfrm>
          <a:prstGeom prst="rect">
            <a:avLst/>
          </a:prstGeom>
        </p:spPr>
        <p:txBody>
          <a:bodyPr>
            <a:spAutoFit/>
          </a:bodyPr>
          <a:lstStyle/>
          <a:p>
            <a:pPr marL="0" marR="0">
              <a:lnSpc>
                <a:spcPct val="107000"/>
              </a:lnSpc>
              <a:spcBef>
                <a:spcPts val="0"/>
              </a:spcBef>
            </a:pPr>
            <a:r>
              <a:rPr lang="en-US" sz="1600" dirty="0">
                <a:solidFill>
                  <a:srgbClr val="BC7A00"/>
                </a:solidFill>
                <a:effectLst/>
                <a:latin typeface="Courier New" panose="02070309020205020404" pitchFamily="49" charset="0"/>
                <a:ea typeface="Calibri" panose="020F0502020204030204" pitchFamily="34" charset="0"/>
                <a:cs typeface="Times New Roman" panose="02020603050405020304" pitchFamily="18" charset="0"/>
              </a:rPr>
              <a:t>#include &lt;iostream&gt;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using</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namespace</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std;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double</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division</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a:t>
            </a:r>
            <a:r>
              <a:rPr lang="en-US" sz="16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int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 </a:t>
            </a:r>
            <a:r>
              <a:rPr lang="en-US" sz="16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int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b)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if</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b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0</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throw</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BA2121"/>
                </a:solidFill>
                <a:effectLst/>
                <a:latin typeface="Courier New" panose="02070309020205020404" pitchFamily="49" charset="0"/>
                <a:ea typeface="Calibri" panose="020F0502020204030204" pitchFamily="34" charset="0"/>
                <a:cs typeface="Times New Roman" panose="02020603050405020304" pitchFamily="18" charset="0"/>
              </a:rPr>
              <a:t>"Division by zero!"</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return</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b);</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int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main</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int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x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50</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int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y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0</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double</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z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0</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try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z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division(x, y);</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err="1">
                <a:effectLst/>
                <a:latin typeface="Courier New" panose="02070309020205020404" pitchFamily="49" charset="0"/>
                <a:ea typeface="Calibri" panose="020F0502020204030204" pitchFamily="34" charset="0"/>
                <a:cs typeface="Times New Roman" panose="02020603050405020304" pitchFamily="18" charset="0"/>
              </a:rPr>
              <a:t>cout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&lt;&lt;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z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&lt;&lt;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err="1">
                <a:effectLst/>
                <a:latin typeface="Courier New" panose="02070309020205020404" pitchFamily="49" charset="0"/>
                <a:ea typeface="Calibri" panose="020F0502020204030204" pitchFamily="34" charset="0"/>
                <a:cs typeface="Times New Roman" panose="02020603050405020304" pitchFamily="18" charset="0"/>
              </a:rPr>
              <a:t>endl</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 </a:t>
            </a:r>
            <a:r>
              <a:rPr lang="en-US" sz="16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catch</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const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B00040"/>
                </a:solidFill>
                <a:effectLst/>
                <a:latin typeface="Courier New" panose="02070309020205020404" pitchFamily="49" charset="0"/>
                <a:ea typeface="Calibri" panose="020F0502020204030204" pitchFamily="34" charset="0"/>
                <a:cs typeface="Times New Roman" panose="02020603050405020304" pitchFamily="18" charset="0"/>
              </a:rPr>
              <a:t>char</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msg)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err="1">
                <a:effectLst/>
                <a:latin typeface="Courier New" panose="02070309020205020404" pitchFamily="49" charset="0"/>
                <a:ea typeface="Calibri" panose="020F0502020204030204" pitchFamily="34" charset="0"/>
                <a:cs typeface="Times New Roman" panose="02020603050405020304" pitchFamily="18" charset="0"/>
              </a:rPr>
              <a:t>cerr</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&lt;&lt;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msg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&lt;&lt;</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err="1">
                <a:effectLst/>
                <a:latin typeface="Courier New" panose="02070309020205020404" pitchFamily="49" charset="0"/>
                <a:ea typeface="Calibri" panose="020F0502020204030204" pitchFamily="34" charset="0"/>
                <a:cs typeface="Times New Roman" panose="02020603050405020304" pitchFamily="18" charset="0"/>
              </a:rPr>
              <a:t>endl</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b="1" dirty="0">
                <a:solidFill>
                  <a:srgbClr val="008000"/>
                </a:solidFill>
                <a:effectLst/>
                <a:latin typeface="Courier New" panose="02070309020205020404" pitchFamily="49" charset="0"/>
                <a:ea typeface="Calibri" panose="020F0502020204030204" pitchFamily="34" charset="0"/>
                <a:cs typeface="Times New Roman" panose="02020603050405020304" pitchFamily="18" charset="0"/>
              </a:rPr>
              <a:t>return</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600" dirty="0">
                <a:solidFill>
                  <a:srgbClr val="666666"/>
                </a:solidFill>
                <a:effectLst/>
                <a:latin typeface="Courier New" panose="02070309020205020404" pitchFamily="49" charset="0"/>
                <a:ea typeface="Calibri" panose="020F0502020204030204" pitchFamily="34" charset="0"/>
                <a:cs typeface="Times New Roman" panose="02020603050405020304" pitchFamily="18" charset="0"/>
              </a:rPr>
              <a:t>0</a:t>
            </a:r>
            <a:r>
              <a:rPr lang="en-US" sz="16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pPr>
            <a:r>
              <a:rPr lang="en-US" sz="16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lide Number Placeholder 2">
            <a:extLst>
              <a:ext uri="{FF2B5EF4-FFF2-40B4-BE49-F238E27FC236}">
                <a16:creationId xmlns="" xmlns:a16="http://schemas.microsoft.com/office/drawing/2014/main" id="{D3BC1133-E550-41AA-8A79-CE3E95BDB8C3}"/>
              </a:ext>
            </a:extLst>
          </p:cNvPr>
          <p:cNvSpPr>
            <a:spLocks noGrp="1"/>
          </p:cNvSpPr>
          <p:nvPr>
            <p:ph type="sldNum" sz="quarter" idx="12"/>
          </p:nvPr>
        </p:nvSpPr>
        <p:spPr/>
        <p:txBody>
          <a:bodyPr/>
          <a:lstStyle/>
          <a:p>
            <a:fld id="{11F88B7E-86B8-4862-842E-2DB840C1EC76}" type="slidenum">
              <a:rPr lang="zh-CN" altLang="en-US" smtClean="0"/>
              <a:pPr/>
              <a:t>45</a:t>
            </a:fld>
            <a:endParaRPr lang="zh-CN" altLang="en-US"/>
          </a:p>
        </p:txBody>
      </p:sp>
    </p:spTree>
    <p:extLst>
      <p:ext uri="{BB962C8B-B14F-4D97-AF65-F5344CB8AC3E}">
        <p14:creationId xmlns="" xmlns:p14="http://schemas.microsoft.com/office/powerpoint/2010/main" val="144084354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Các</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ngoại</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lệ</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chuẩn</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trong</a:t>
            </a:r>
            <a:r>
              <a:rPr lang="en-US" altLang="zh-CN" sz="3200" b="1" dirty="0">
                <a:latin typeface="Linh AvantGarde" panose="02000603030000020004" pitchFamily="2" charset="0"/>
              </a:rPr>
              <a:t> C++</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normAutofit/>
          </a:bodyPr>
          <a:lstStyle/>
          <a:p>
            <a:r>
              <a:rPr lang="vi-VN" dirty="0"/>
              <a:t>C++ cung cấp một danh sách exception chuẩn, định nghĩa trong file header </a:t>
            </a:r>
            <a:r>
              <a:rPr lang="vi-VN" b="1" i="1" dirty="0"/>
              <a:t>&lt;exception&gt;</a:t>
            </a:r>
            <a:r>
              <a:rPr lang="vi-VN" dirty="0"/>
              <a:t>.</a:t>
            </a:r>
            <a:endParaRPr lang="en-US" dirty="0"/>
          </a:p>
        </p:txBody>
      </p:sp>
      <p:pic>
        <p:nvPicPr>
          <p:cNvPr id="4" name="Picture 3">
            <a:extLst>
              <a:ext uri="{FF2B5EF4-FFF2-40B4-BE49-F238E27FC236}">
                <a16:creationId xmlns="" xmlns:a16="http://schemas.microsoft.com/office/drawing/2014/main" id="{47136CEF-AE9A-594D-B2BD-BBA6843A63D0}"/>
              </a:ext>
            </a:extLst>
          </p:cNvPr>
          <p:cNvPicPr>
            <a:picLocks noChangeAspect="1"/>
          </p:cNvPicPr>
          <p:nvPr/>
        </p:nvPicPr>
        <p:blipFill>
          <a:blip r:embed="rId2"/>
          <a:stretch>
            <a:fillRect/>
          </a:stretch>
        </p:blipFill>
        <p:spPr>
          <a:xfrm>
            <a:off x="0" y="1816277"/>
            <a:ext cx="9144000" cy="2042019"/>
          </a:xfrm>
          <a:prstGeom prst="rect">
            <a:avLst/>
          </a:prstGeom>
        </p:spPr>
      </p:pic>
      <p:sp>
        <p:nvSpPr>
          <p:cNvPr id="5" name="Slide Number Placeholder 4">
            <a:extLst>
              <a:ext uri="{FF2B5EF4-FFF2-40B4-BE49-F238E27FC236}">
                <a16:creationId xmlns="" xmlns:a16="http://schemas.microsoft.com/office/drawing/2014/main" id="{B446072C-4C60-41DD-984D-597DAFCE9D32}"/>
              </a:ext>
            </a:extLst>
          </p:cNvPr>
          <p:cNvSpPr>
            <a:spLocks noGrp="1"/>
          </p:cNvSpPr>
          <p:nvPr>
            <p:ph type="sldNum" sz="quarter" idx="12"/>
          </p:nvPr>
        </p:nvSpPr>
        <p:spPr/>
        <p:txBody>
          <a:bodyPr/>
          <a:lstStyle/>
          <a:p>
            <a:fld id="{11F88B7E-86B8-4862-842E-2DB840C1EC76}" type="slidenum">
              <a:rPr lang="zh-CN" altLang="en-US" smtClean="0"/>
              <a:pPr/>
              <a:t>46</a:t>
            </a:fld>
            <a:endParaRPr lang="zh-CN" altLang="en-US"/>
          </a:p>
        </p:txBody>
      </p:sp>
    </p:spTree>
    <p:extLst>
      <p:ext uri="{BB962C8B-B14F-4D97-AF65-F5344CB8AC3E}">
        <p14:creationId xmlns="" xmlns:p14="http://schemas.microsoft.com/office/powerpoint/2010/main" val="425998115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Xử</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lý</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ngoại</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lệ</a:t>
            </a:r>
            <a:endParaRPr lang="zh-CN" altLang="en-US" sz="3200" b="1" dirty="0">
              <a:latin typeface="Linh AvantGarde" panose="02000603030000020004" pitchFamily="2" charset="0"/>
            </a:endParaRPr>
          </a:p>
        </p:txBody>
      </p:sp>
      <p:graphicFrame>
        <p:nvGraphicFramePr>
          <p:cNvPr id="6" name="Content Placeholder 5">
            <a:extLst>
              <a:ext uri="{FF2B5EF4-FFF2-40B4-BE49-F238E27FC236}">
                <a16:creationId xmlns="" xmlns:a16="http://schemas.microsoft.com/office/drawing/2014/main" id="{AC233DFC-DCC9-AE46-812C-F37F8202C08D}"/>
              </a:ext>
            </a:extLst>
          </p:cNvPr>
          <p:cNvGraphicFramePr>
            <a:graphicFrameLocks noGrp="1"/>
          </p:cNvGraphicFramePr>
          <p:nvPr>
            <p:ph idx="1"/>
          </p:nvPr>
        </p:nvGraphicFramePr>
        <p:xfrm>
          <a:off x="628651" y="852487"/>
          <a:ext cx="8127422" cy="5974882"/>
        </p:xfrm>
        <a:graphic>
          <a:graphicData uri="http://schemas.openxmlformats.org/drawingml/2006/table">
            <a:tbl>
              <a:tblPr/>
              <a:tblGrid>
                <a:gridCol w="2114549">
                  <a:extLst>
                    <a:ext uri="{9D8B030D-6E8A-4147-A177-3AD203B41FA5}">
                      <a16:colId xmlns="" xmlns:a16="http://schemas.microsoft.com/office/drawing/2014/main" val="1940854284"/>
                    </a:ext>
                  </a:extLst>
                </a:gridCol>
                <a:gridCol w="6012873">
                  <a:extLst>
                    <a:ext uri="{9D8B030D-6E8A-4147-A177-3AD203B41FA5}">
                      <a16:colId xmlns="" xmlns:a16="http://schemas.microsoft.com/office/drawing/2014/main" val="2117355654"/>
                    </a:ext>
                  </a:extLst>
                </a:gridCol>
              </a:tblGrid>
              <a:tr h="180233">
                <a:tc>
                  <a:txBody>
                    <a:bodyPr/>
                    <a:lstStyle/>
                    <a:p>
                      <a:pPr algn="l" fontAlgn="base"/>
                      <a:r>
                        <a:rPr lang="en-US" sz="1600" b="1" dirty="0" err="1">
                          <a:effectLst/>
                          <a:latin typeface="Arial" panose="020B0604020202020204" pitchFamily="34" charset="0"/>
                          <a:cs typeface="Arial" panose="020B0604020202020204" pitchFamily="34" charset="0"/>
                        </a:rPr>
                        <a:t>Kiểu</a:t>
                      </a:r>
                      <a:endParaRPr lang="en-US" sz="1600" b="1" dirty="0">
                        <a:effectLst/>
                        <a:latin typeface="Arial" panose="020B0604020202020204" pitchFamily="34" charset="0"/>
                        <a:cs typeface="Arial" panose="020B0604020202020204" pitchFamily="34" charset="0"/>
                      </a:endParaRPr>
                    </a:p>
                  </a:txBody>
                  <a:tcPr marL="25748" marR="25748" marT="12874" marB="12874" anchor="ctr">
                    <a:lnL>
                      <a:noFill/>
                    </a:lnL>
                    <a:lnR>
                      <a:noFill/>
                    </a:lnR>
                    <a:lnT>
                      <a:noFill/>
                    </a:lnT>
                    <a:lnB w="9525" cap="flat" cmpd="sng" algn="ctr">
                      <a:solidFill>
                        <a:srgbClr val="60FF9E"/>
                      </a:solidFill>
                      <a:prstDash val="solid"/>
                      <a:round/>
                      <a:headEnd type="none" w="med" len="med"/>
                      <a:tailEnd type="none" w="med" len="med"/>
                    </a:lnB>
                    <a:solidFill>
                      <a:srgbClr val="FFFFFF"/>
                    </a:solidFill>
                  </a:tcPr>
                </a:tc>
                <a:tc>
                  <a:txBody>
                    <a:bodyPr/>
                    <a:lstStyle/>
                    <a:p>
                      <a:pPr algn="l" fontAlgn="base"/>
                      <a:r>
                        <a:rPr lang="vi-VN" sz="1600" b="1" dirty="0">
                          <a:effectLst/>
                          <a:latin typeface="Arial" panose="020B0604020202020204" pitchFamily="34" charset="0"/>
                          <a:cs typeface="Arial" panose="020B0604020202020204" pitchFamily="34" charset="0"/>
                        </a:rPr>
                        <a:t>Ý nghĩa</a:t>
                      </a:r>
                    </a:p>
                  </a:txBody>
                  <a:tcPr marL="25748" marR="25748" marT="12874" marB="12874" anchor="ctr">
                    <a:lnL>
                      <a:noFill/>
                    </a:lnL>
                    <a:lnR>
                      <a:noFill/>
                    </a:lnR>
                    <a:lnT>
                      <a:noFill/>
                    </a:lnT>
                    <a:lnB w="9525" cap="flat" cmpd="sng" algn="ctr">
                      <a:solidFill>
                        <a:srgbClr val="C0FF9E"/>
                      </a:solidFill>
                      <a:prstDash val="solid"/>
                      <a:round/>
                      <a:headEnd type="none" w="med" len="med"/>
                      <a:tailEnd type="none" w="med" len="med"/>
                    </a:lnB>
                    <a:solidFill>
                      <a:srgbClr val="FFFFFF"/>
                    </a:solidFill>
                  </a:tcPr>
                </a:tc>
                <a:extLst>
                  <a:ext uri="{0D108BD9-81ED-4DB2-BD59-A6C34878D82A}">
                    <a16:rowId xmlns="" xmlns:a16="http://schemas.microsoft.com/office/drawing/2014/main" val="3176051051"/>
                  </a:ext>
                </a:extLst>
              </a:tr>
              <a:tr h="411960">
                <a:tc>
                  <a:txBody>
                    <a:bodyPr/>
                    <a:lstStyle/>
                    <a:p>
                      <a:pPr fontAlgn="base"/>
                      <a:r>
                        <a:rPr lang="en-US" sz="1600">
                          <a:effectLst/>
                          <a:latin typeface="Arial" panose="020B0604020202020204" pitchFamily="34" charset="0"/>
                          <a:cs typeface="Arial" panose="020B0604020202020204" pitchFamily="34" charset="0"/>
                        </a:rPr>
                        <a:t>std::exception</a:t>
                      </a:r>
                    </a:p>
                  </a:txBody>
                  <a:tcPr marL="25748" marR="25748" marT="12874" marB="12874" anchor="ctr">
                    <a:lnL>
                      <a:noFill/>
                    </a:lnL>
                    <a:lnR>
                      <a:noFill/>
                    </a:lnR>
                    <a:lnT w="9525" cap="flat" cmpd="sng" algn="ctr">
                      <a:solidFill>
                        <a:srgbClr val="60FF9E"/>
                      </a:solidFill>
                      <a:prstDash val="solid"/>
                      <a:round/>
                      <a:headEnd type="none" w="med" len="med"/>
                      <a:tailEnd type="none" w="med" len="med"/>
                    </a:lnT>
                    <a:lnB>
                      <a:noFill/>
                    </a:lnB>
                    <a:solidFill>
                      <a:srgbClr val="FFFFFF"/>
                    </a:solidFill>
                  </a:tcPr>
                </a:tc>
                <a:tc>
                  <a:txBody>
                    <a:bodyPr/>
                    <a:lstStyle/>
                    <a:p>
                      <a:pPr fontAlgn="base"/>
                      <a:r>
                        <a:rPr lang="en-US" sz="1600" dirty="0">
                          <a:effectLst/>
                          <a:latin typeface="Arial" panose="020B0604020202020204" pitchFamily="34" charset="0"/>
                          <a:cs typeface="Arial" panose="020B0604020202020204" pitchFamily="34" charset="0"/>
                        </a:rPr>
                        <a:t>Exception </a:t>
                      </a:r>
                      <a:r>
                        <a:rPr lang="en-US" sz="1600" dirty="0" err="1">
                          <a:effectLst/>
                          <a:latin typeface="Arial" panose="020B0604020202020204" pitchFamily="34" charset="0"/>
                          <a:cs typeface="Arial" panose="020B0604020202020204" pitchFamily="34" charset="0"/>
                        </a:rPr>
                        <a:t>chung</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nhất</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cho</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tất</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cả</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các</a:t>
                      </a:r>
                      <a:r>
                        <a:rPr lang="en-US" sz="1600" dirty="0">
                          <a:effectLst/>
                          <a:latin typeface="Arial" panose="020B0604020202020204" pitchFamily="34" charset="0"/>
                          <a:cs typeface="Arial" panose="020B0604020202020204" pitchFamily="34" charset="0"/>
                        </a:rPr>
                        <a:t> exception </a:t>
                      </a:r>
                      <a:r>
                        <a:rPr lang="en-US" sz="1600" dirty="0" err="1">
                          <a:effectLst/>
                          <a:latin typeface="Arial" panose="020B0604020202020204" pitchFamily="34" charset="0"/>
                          <a:cs typeface="Arial" panose="020B0604020202020204" pitchFamily="34" charset="0"/>
                        </a:rPr>
                        <a:t>khác</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trong</a:t>
                      </a:r>
                      <a:r>
                        <a:rPr lang="en-US" sz="1600" dirty="0">
                          <a:effectLst/>
                          <a:latin typeface="Arial" panose="020B0604020202020204" pitchFamily="34" charset="0"/>
                          <a:cs typeface="Arial" panose="020B0604020202020204" pitchFamily="34" charset="0"/>
                        </a:rPr>
                        <a:t> C++</a:t>
                      </a:r>
                    </a:p>
                  </a:txBody>
                  <a:tcPr marL="25748" marR="25748" marT="12874" marB="12874" anchor="ctr">
                    <a:lnL>
                      <a:noFill/>
                    </a:lnL>
                    <a:lnR>
                      <a:noFill/>
                    </a:lnR>
                    <a:lnT w="9525" cap="flat" cmpd="sng" algn="ctr">
                      <a:solidFill>
                        <a:srgbClr val="C0FF9E"/>
                      </a:solidFill>
                      <a:prstDash val="solid"/>
                      <a:round/>
                      <a:headEnd type="none" w="med" len="med"/>
                      <a:tailEnd type="none" w="med" len="med"/>
                    </a:lnT>
                    <a:lnB>
                      <a:noFill/>
                    </a:lnB>
                    <a:solidFill>
                      <a:srgbClr val="FFFFFF"/>
                    </a:solidFill>
                  </a:tcPr>
                </a:tc>
                <a:extLst>
                  <a:ext uri="{0D108BD9-81ED-4DB2-BD59-A6C34878D82A}">
                    <a16:rowId xmlns="" xmlns:a16="http://schemas.microsoft.com/office/drawing/2014/main" val="1081910409"/>
                  </a:ext>
                </a:extLst>
              </a:tr>
              <a:tr h="334718">
                <a:tc>
                  <a:txBody>
                    <a:bodyPr/>
                    <a:lstStyle/>
                    <a:p>
                      <a:pPr fontAlgn="base"/>
                      <a:r>
                        <a:rPr lang="en-US" sz="1600">
                          <a:effectLst/>
                          <a:latin typeface="Arial" panose="020B0604020202020204" pitchFamily="34" charset="0"/>
                          <a:cs typeface="Arial" panose="020B0604020202020204" pitchFamily="34" charset="0"/>
                        </a:rPr>
                        <a:t>std::bad_alloc</a:t>
                      </a:r>
                    </a:p>
                  </a:txBody>
                  <a:tcPr marL="25748" marR="25748" marT="12874" marB="12874" anchor="ctr">
                    <a:lnL>
                      <a:noFill/>
                    </a:lnL>
                    <a:lnR>
                      <a:noFill/>
                    </a:lnR>
                    <a:lnT>
                      <a:noFill/>
                    </a:lnT>
                    <a:lnB>
                      <a:noFill/>
                    </a:lnB>
                    <a:solidFill>
                      <a:srgbClr val="FFFFFF"/>
                    </a:solidFill>
                  </a:tcPr>
                </a:tc>
                <a:tc>
                  <a:txBody>
                    <a:bodyPr/>
                    <a:lstStyle/>
                    <a:p>
                      <a:pPr fontAlgn="base"/>
                      <a:r>
                        <a:rPr lang="vi-VN" sz="1600">
                          <a:effectLst/>
                          <a:latin typeface="Arial" panose="020B0604020202020204" pitchFamily="34" charset="0"/>
                          <a:cs typeface="Arial" panose="020B0604020202020204" pitchFamily="34" charset="0"/>
                        </a:rPr>
                        <a:t>Cấp phát bộ nhớ không thành công. Có thể được ném ra bởi toán tử </a:t>
                      </a:r>
                      <a:r>
                        <a:rPr lang="vi-VN" sz="1600" b="1" i="1">
                          <a:effectLst/>
                          <a:latin typeface="Arial" panose="020B0604020202020204" pitchFamily="34" charset="0"/>
                          <a:cs typeface="Arial" panose="020B0604020202020204" pitchFamily="34" charset="0"/>
                        </a:rPr>
                        <a:t>new</a:t>
                      </a:r>
                      <a:endParaRPr lang="vi-VN" sz="1600">
                        <a:effectLst/>
                        <a:latin typeface="Arial" panose="020B0604020202020204" pitchFamily="34" charset="0"/>
                        <a:cs typeface="Arial" panose="020B0604020202020204" pitchFamily="34" charset="0"/>
                      </a:endParaRP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4247264091"/>
                  </a:ext>
                </a:extLst>
              </a:tr>
              <a:tr h="334718">
                <a:tc>
                  <a:txBody>
                    <a:bodyPr/>
                    <a:lstStyle/>
                    <a:p>
                      <a:pPr fontAlgn="base"/>
                      <a:r>
                        <a:rPr lang="en-US" sz="1600">
                          <a:effectLst/>
                          <a:latin typeface="Arial" panose="020B0604020202020204" pitchFamily="34" charset="0"/>
                          <a:cs typeface="Arial" panose="020B0604020202020204" pitchFamily="34" charset="0"/>
                        </a:rPr>
                        <a:t>std::bad_cast</a:t>
                      </a:r>
                    </a:p>
                  </a:txBody>
                  <a:tcPr marL="25748" marR="25748" marT="12874" marB="12874" anchor="ctr">
                    <a:lnL>
                      <a:noFill/>
                    </a:lnL>
                    <a:lnR>
                      <a:noFill/>
                    </a:lnR>
                    <a:lnT>
                      <a:noFill/>
                    </a:lnT>
                    <a:lnB>
                      <a:noFill/>
                    </a:lnB>
                    <a:solidFill>
                      <a:srgbClr val="FFFFFF"/>
                    </a:solidFill>
                  </a:tcPr>
                </a:tc>
                <a:tc>
                  <a:txBody>
                    <a:bodyPr/>
                    <a:lstStyle/>
                    <a:p>
                      <a:pPr fontAlgn="base"/>
                      <a:r>
                        <a:rPr lang="vi-VN" sz="1600">
                          <a:effectLst/>
                          <a:latin typeface="Arial" panose="020B0604020202020204" pitchFamily="34" charset="0"/>
                          <a:cs typeface="Arial" panose="020B0604020202020204" pitchFamily="34" charset="0"/>
                        </a:rPr>
                        <a:t>Ép kiểu động không thành công. Có thể được ném ra bởi </a:t>
                      </a:r>
                      <a:r>
                        <a:rPr lang="vi-VN" sz="1600" b="1" i="1">
                          <a:effectLst/>
                          <a:latin typeface="Arial" panose="020B0604020202020204" pitchFamily="34" charset="0"/>
                          <a:cs typeface="Arial" panose="020B0604020202020204" pitchFamily="34" charset="0"/>
                        </a:rPr>
                        <a:t>dynamic_cast</a:t>
                      </a:r>
                      <a:endParaRPr lang="vi-VN" sz="1600">
                        <a:effectLst/>
                        <a:latin typeface="Arial" panose="020B0604020202020204" pitchFamily="34" charset="0"/>
                        <a:cs typeface="Arial" panose="020B0604020202020204" pitchFamily="34" charset="0"/>
                      </a:endParaRP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29904830"/>
                  </a:ext>
                </a:extLst>
              </a:tr>
              <a:tr h="334718">
                <a:tc>
                  <a:txBody>
                    <a:bodyPr/>
                    <a:lstStyle/>
                    <a:p>
                      <a:pPr fontAlgn="base"/>
                      <a:r>
                        <a:rPr lang="en-US" sz="1600">
                          <a:effectLst/>
                          <a:latin typeface="Arial" panose="020B0604020202020204" pitchFamily="34" charset="0"/>
                          <a:cs typeface="Arial" panose="020B0604020202020204" pitchFamily="34" charset="0"/>
                        </a:rPr>
                        <a:t>std::bad_exception</a:t>
                      </a:r>
                    </a:p>
                  </a:txBody>
                  <a:tcPr marL="25748" marR="25748" marT="12874" marB="12874" anchor="ctr">
                    <a:lnL>
                      <a:noFill/>
                    </a:lnL>
                    <a:lnR>
                      <a:noFill/>
                    </a:lnR>
                    <a:lnT>
                      <a:noFill/>
                    </a:lnT>
                    <a:lnB>
                      <a:noFill/>
                    </a:lnB>
                    <a:solidFill>
                      <a:srgbClr val="FFFFFF"/>
                    </a:solidFill>
                  </a:tcPr>
                </a:tc>
                <a:tc>
                  <a:txBody>
                    <a:bodyPr/>
                    <a:lstStyle/>
                    <a:p>
                      <a:pPr fontAlgn="base"/>
                      <a:r>
                        <a:rPr lang="vi-VN" sz="1600" dirty="0">
                          <a:effectLst/>
                          <a:latin typeface="Arial" panose="020B0604020202020204" pitchFamily="34" charset="0"/>
                          <a:cs typeface="Arial" panose="020B0604020202020204" pitchFamily="34" charset="0"/>
                        </a:rPr>
                        <a:t>Có exception được ném ra theo cách không mong muốn</a:t>
                      </a: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270525329"/>
                  </a:ext>
                </a:extLst>
              </a:tr>
              <a:tr h="334718">
                <a:tc>
                  <a:txBody>
                    <a:bodyPr/>
                    <a:lstStyle/>
                    <a:p>
                      <a:pPr fontAlgn="base"/>
                      <a:r>
                        <a:rPr lang="en-US" sz="1600">
                          <a:effectLst/>
                          <a:latin typeface="Arial" panose="020B0604020202020204" pitchFamily="34" charset="0"/>
                          <a:cs typeface="Arial" panose="020B0604020202020204" pitchFamily="34" charset="0"/>
                        </a:rPr>
                        <a:t>std::bad_typeid</a:t>
                      </a:r>
                    </a:p>
                  </a:txBody>
                  <a:tcPr marL="25748" marR="25748" marT="12874" marB="12874" anchor="ctr">
                    <a:lnL>
                      <a:noFill/>
                    </a:lnL>
                    <a:lnR>
                      <a:noFill/>
                    </a:lnR>
                    <a:lnT>
                      <a:noFill/>
                    </a:lnT>
                    <a:lnB>
                      <a:noFill/>
                    </a:lnB>
                    <a:solidFill>
                      <a:srgbClr val="FFFFFF"/>
                    </a:solidFill>
                  </a:tcPr>
                </a:tc>
                <a:tc>
                  <a:txBody>
                    <a:bodyPr/>
                    <a:lstStyle/>
                    <a:p>
                      <a:pPr fontAlgn="base"/>
                      <a:r>
                        <a:rPr lang="vi-VN" sz="1600">
                          <a:effectLst/>
                          <a:latin typeface="Arial" panose="020B0604020202020204" pitchFamily="34" charset="0"/>
                          <a:cs typeface="Arial" panose="020B0604020202020204" pitchFamily="34" charset="0"/>
                        </a:rPr>
                        <a:t>Được ném ra khi toán tử </a:t>
                      </a:r>
                      <a:r>
                        <a:rPr lang="vi-VN" sz="1600" b="1" i="1">
                          <a:effectLst/>
                          <a:latin typeface="Arial" panose="020B0604020202020204" pitchFamily="34" charset="0"/>
                          <a:cs typeface="Arial" panose="020B0604020202020204" pitchFamily="34" charset="0"/>
                        </a:rPr>
                        <a:t>typeid </a:t>
                      </a:r>
                      <a:r>
                        <a:rPr lang="vi-VN" sz="1600">
                          <a:effectLst/>
                          <a:latin typeface="Arial" panose="020B0604020202020204" pitchFamily="34" charset="0"/>
                          <a:cs typeface="Arial" panose="020B0604020202020204" pitchFamily="34" charset="0"/>
                        </a:rPr>
                        <a:t>thực hiện trên một con trỏ null</a:t>
                      </a: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2036760774"/>
                  </a:ext>
                </a:extLst>
              </a:tr>
              <a:tr h="489203">
                <a:tc>
                  <a:txBody>
                    <a:bodyPr/>
                    <a:lstStyle/>
                    <a:p>
                      <a:pPr fontAlgn="base"/>
                      <a:r>
                        <a:rPr lang="en-US" sz="1600">
                          <a:effectLst/>
                          <a:latin typeface="Arial" panose="020B0604020202020204" pitchFamily="34" charset="0"/>
                          <a:cs typeface="Arial" panose="020B0604020202020204" pitchFamily="34" charset="0"/>
                        </a:rPr>
                        <a:t>std::logic_error</a:t>
                      </a:r>
                    </a:p>
                  </a:txBody>
                  <a:tcPr marL="25748" marR="25748" marT="12874" marB="12874" anchor="ctr">
                    <a:lnL>
                      <a:noFill/>
                    </a:lnL>
                    <a:lnR>
                      <a:noFill/>
                    </a:lnR>
                    <a:lnT>
                      <a:noFill/>
                    </a:lnT>
                    <a:lnB>
                      <a:noFill/>
                    </a:lnB>
                    <a:solidFill>
                      <a:srgbClr val="FFFFFF"/>
                    </a:solidFill>
                  </a:tcPr>
                </a:tc>
                <a:tc>
                  <a:txBody>
                    <a:bodyPr/>
                    <a:lstStyle/>
                    <a:p>
                      <a:pPr fontAlgn="base"/>
                      <a:r>
                        <a:rPr lang="en-US" sz="1600">
                          <a:effectLst/>
                          <a:latin typeface="Arial" panose="020B0604020202020204" pitchFamily="34" charset="0"/>
                          <a:cs typeface="Arial" panose="020B0604020202020204" pitchFamily="34" charset="0"/>
                        </a:rPr>
                        <a:t>Các lỗi liên quan tới logic, thuật toán, tính hợp lệ của dữ liệu. Là class cha của các exception liên quan đến logic</a:t>
                      </a: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1222486981"/>
                  </a:ext>
                </a:extLst>
              </a:tr>
              <a:tr h="180233">
                <a:tc>
                  <a:txBody>
                    <a:bodyPr/>
                    <a:lstStyle/>
                    <a:p>
                      <a:pPr fontAlgn="base"/>
                      <a:r>
                        <a:rPr lang="en-US" sz="1600">
                          <a:effectLst/>
                          <a:latin typeface="Arial" panose="020B0604020202020204" pitchFamily="34" charset="0"/>
                          <a:cs typeface="Arial" panose="020B0604020202020204" pitchFamily="34" charset="0"/>
                        </a:rPr>
                        <a:t>std::domain_error</a:t>
                      </a:r>
                    </a:p>
                  </a:txBody>
                  <a:tcPr marL="25748" marR="25748" marT="12874" marB="12874" anchor="ctr">
                    <a:lnL>
                      <a:noFill/>
                    </a:lnL>
                    <a:lnR>
                      <a:noFill/>
                    </a:lnR>
                    <a:lnT>
                      <a:noFill/>
                    </a:lnT>
                    <a:lnB>
                      <a:noFill/>
                    </a:lnB>
                    <a:solidFill>
                      <a:srgbClr val="FFFFFF"/>
                    </a:solidFill>
                  </a:tcPr>
                </a:tc>
                <a:tc>
                  <a:txBody>
                    <a:bodyPr/>
                    <a:lstStyle/>
                    <a:p>
                      <a:pPr fontAlgn="base"/>
                      <a:r>
                        <a:rPr lang="vi-VN" sz="1600">
                          <a:effectLst/>
                          <a:latin typeface="Arial" panose="020B0604020202020204" pitchFamily="34" charset="0"/>
                          <a:cs typeface="Arial" panose="020B0604020202020204" pitchFamily="34" charset="0"/>
                        </a:rPr>
                        <a:t>Dữ liệu vượt quá khoảng cho phép</a:t>
                      </a: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44697718"/>
                  </a:ext>
                </a:extLst>
              </a:tr>
              <a:tr h="180233">
                <a:tc>
                  <a:txBody>
                    <a:bodyPr/>
                    <a:lstStyle/>
                    <a:p>
                      <a:pPr fontAlgn="base"/>
                      <a:r>
                        <a:rPr lang="en-US" sz="1600">
                          <a:effectLst/>
                          <a:latin typeface="Arial" panose="020B0604020202020204" pitchFamily="34" charset="0"/>
                          <a:cs typeface="Arial" panose="020B0604020202020204" pitchFamily="34" charset="0"/>
                        </a:rPr>
                        <a:t>std::invalid_argument</a:t>
                      </a:r>
                    </a:p>
                  </a:txBody>
                  <a:tcPr marL="25748" marR="25748" marT="12874" marB="12874" anchor="ctr">
                    <a:lnL>
                      <a:noFill/>
                    </a:lnL>
                    <a:lnR>
                      <a:noFill/>
                    </a:lnR>
                    <a:lnT>
                      <a:noFill/>
                    </a:lnT>
                    <a:lnB>
                      <a:noFill/>
                    </a:lnB>
                    <a:solidFill>
                      <a:srgbClr val="FFFFFF"/>
                    </a:solidFill>
                  </a:tcPr>
                </a:tc>
                <a:tc>
                  <a:txBody>
                    <a:bodyPr/>
                    <a:lstStyle/>
                    <a:p>
                      <a:pPr fontAlgn="base"/>
                      <a:r>
                        <a:rPr lang="en-US" sz="1600" dirty="0" err="1">
                          <a:effectLst/>
                          <a:latin typeface="Arial" panose="020B0604020202020204" pitchFamily="34" charset="0"/>
                          <a:cs typeface="Arial" panose="020B0604020202020204" pitchFamily="34" charset="0"/>
                        </a:rPr>
                        <a:t>Truyền</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tham</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số</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không</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đúng</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cách</a:t>
                      </a:r>
                      <a:endParaRPr lang="en-US" sz="1600" dirty="0">
                        <a:effectLst/>
                        <a:latin typeface="Arial" panose="020B0604020202020204" pitchFamily="34" charset="0"/>
                        <a:cs typeface="Arial" panose="020B0604020202020204" pitchFamily="34" charset="0"/>
                      </a:endParaRP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1107909877"/>
                  </a:ext>
                </a:extLst>
              </a:tr>
              <a:tr h="411960">
                <a:tc>
                  <a:txBody>
                    <a:bodyPr/>
                    <a:lstStyle/>
                    <a:p>
                      <a:pPr fontAlgn="base"/>
                      <a:r>
                        <a:rPr lang="en-US" sz="1600">
                          <a:effectLst/>
                          <a:latin typeface="Arial" panose="020B0604020202020204" pitchFamily="34" charset="0"/>
                          <a:cs typeface="Arial" panose="020B0604020202020204" pitchFamily="34" charset="0"/>
                        </a:rPr>
                        <a:t>std::length_error</a:t>
                      </a:r>
                    </a:p>
                  </a:txBody>
                  <a:tcPr marL="25748" marR="25748" marT="12874" marB="12874" anchor="ctr">
                    <a:lnL>
                      <a:noFill/>
                    </a:lnL>
                    <a:lnR>
                      <a:noFill/>
                    </a:lnR>
                    <a:lnT>
                      <a:noFill/>
                    </a:lnT>
                    <a:lnB>
                      <a:noFill/>
                    </a:lnB>
                    <a:solidFill>
                      <a:srgbClr val="FFFFFF"/>
                    </a:solidFill>
                  </a:tcPr>
                </a:tc>
                <a:tc>
                  <a:txBody>
                    <a:bodyPr/>
                    <a:lstStyle/>
                    <a:p>
                      <a:pPr fontAlgn="base"/>
                      <a:r>
                        <a:rPr lang="vi-VN" sz="1600">
                          <a:effectLst/>
                          <a:latin typeface="Arial" panose="020B0604020202020204" pitchFamily="34" charset="0"/>
                          <a:cs typeface="Arial" panose="020B0604020202020204" pitchFamily="34" charset="0"/>
                        </a:rPr>
                        <a:t>Sử dụng các giá trị không hợp lệ để chỉ định kích thước / độ dài của tập hợp dữ liệu</a:t>
                      </a: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2080838479"/>
                  </a:ext>
                </a:extLst>
              </a:tr>
              <a:tr h="489203">
                <a:tc>
                  <a:txBody>
                    <a:bodyPr/>
                    <a:lstStyle/>
                    <a:p>
                      <a:pPr fontAlgn="base"/>
                      <a:r>
                        <a:rPr lang="en-US" sz="1600">
                          <a:effectLst/>
                          <a:latin typeface="Arial" panose="020B0604020202020204" pitchFamily="34" charset="0"/>
                          <a:cs typeface="Arial" panose="020B0604020202020204" pitchFamily="34" charset="0"/>
                        </a:rPr>
                        <a:t>std::out_of_range</a:t>
                      </a:r>
                    </a:p>
                  </a:txBody>
                  <a:tcPr marL="25748" marR="25748" marT="12874" marB="12874" anchor="ctr">
                    <a:lnL>
                      <a:noFill/>
                    </a:lnL>
                    <a:lnR>
                      <a:noFill/>
                    </a:lnR>
                    <a:lnT>
                      <a:noFill/>
                    </a:lnT>
                    <a:lnB>
                      <a:noFill/>
                    </a:lnB>
                    <a:solidFill>
                      <a:srgbClr val="FFFFFF"/>
                    </a:solidFill>
                  </a:tcPr>
                </a:tc>
                <a:tc>
                  <a:txBody>
                    <a:bodyPr/>
                    <a:lstStyle/>
                    <a:p>
                      <a:pPr fontAlgn="base"/>
                      <a:r>
                        <a:rPr lang="vi-VN" sz="1600">
                          <a:effectLst/>
                          <a:latin typeface="Arial" panose="020B0604020202020204" pitchFamily="34" charset="0"/>
                          <a:cs typeface="Arial" panose="020B0604020202020204" pitchFamily="34" charset="0"/>
                        </a:rPr>
                        <a:t>Sử dụng các indexs / keys không hợp lệ trong khi truy cập các bộ dữ liệu được đánh số / key</a:t>
                      </a: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3202705745"/>
                  </a:ext>
                </a:extLst>
              </a:tr>
              <a:tr h="643688">
                <a:tc>
                  <a:txBody>
                    <a:bodyPr/>
                    <a:lstStyle/>
                    <a:p>
                      <a:pPr fontAlgn="base"/>
                      <a:r>
                        <a:rPr lang="en-US" sz="1600" dirty="0">
                          <a:effectLst/>
                          <a:latin typeface="Arial" panose="020B0604020202020204" pitchFamily="34" charset="0"/>
                          <a:cs typeface="Arial" panose="020B0604020202020204" pitchFamily="34" charset="0"/>
                        </a:rPr>
                        <a:t>std::</a:t>
                      </a:r>
                      <a:r>
                        <a:rPr lang="en-US" sz="1600" dirty="0" err="1">
                          <a:effectLst/>
                          <a:latin typeface="Arial" panose="020B0604020202020204" pitchFamily="34" charset="0"/>
                          <a:cs typeface="Arial" panose="020B0604020202020204" pitchFamily="34" charset="0"/>
                        </a:rPr>
                        <a:t>runtime_error</a:t>
                      </a:r>
                      <a:endParaRPr lang="en-US" sz="1600" dirty="0">
                        <a:effectLst/>
                        <a:latin typeface="Arial" panose="020B0604020202020204" pitchFamily="34" charset="0"/>
                        <a:cs typeface="Arial" panose="020B0604020202020204" pitchFamily="34" charset="0"/>
                      </a:endParaRPr>
                    </a:p>
                  </a:txBody>
                  <a:tcPr marL="25748" marR="25748" marT="12874" marB="12874" anchor="ctr">
                    <a:lnL>
                      <a:noFill/>
                    </a:lnL>
                    <a:lnR>
                      <a:noFill/>
                    </a:lnR>
                    <a:lnT>
                      <a:noFill/>
                    </a:lnT>
                    <a:lnB>
                      <a:noFill/>
                    </a:lnB>
                    <a:solidFill>
                      <a:srgbClr val="FFFFFF"/>
                    </a:solidFill>
                  </a:tcPr>
                </a:tc>
                <a:tc>
                  <a:txBody>
                    <a:bodyPr/>
                    <a:lstStyle/>
                    <a:p>
                      <a:pPr fontAlgn="base"/>
                      <a:r>
                        <a:rPr lang="vi-VN" sz="1600" dirty="0">
                          <a:effectLst/>
                          <a:latin typeface="Arial" panose="020B0604020202020204" pitchFamily="34" charset="0"/>
                          <a:cs typeface="Arial" panose="020B0604020202020204" pitchFamily="34" charset="0"/>
                        </a:rPr>
                        <a:t>Đại diện cho tất cả các exceptions gây ra bởi các tình huống xảy ra trong quá trình chạy chương trình</a:t>
                      </a: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4227320926"/>
                  </a:ext>
                </a:extLst>
              </a:tr>
              <a:tr h="334718">
                <a:tc>
                  <a:txBody>
                    <a:bodyPr/>
                    <a:lstStyle/>
                    <a:p>
                      <a:pPr fontAlgn="base"/>
                      <a:r>
                        <a:rPr lang="en-US" sz="1600">
                          <a:effectLst/>
                          <a:latin typeface="Arial" panose="020B0604020202020204" pitchFamily="34" charset="0"/>
                          <a:cs typeface="Arial" panose="020B0604020202020204" pitchFamily="34" charset="0"/>
                        </a:rPr>
                        <a:t>std::overflow_error</a:t>
                      </a:r>
                    </a:p>
                  </a:txBody>
                  <a:tcPr marL="25748" marR="25748" marT="12874" marB="12874" anchor="ctr">
                    <a:lnL>
                      <a:noFill/>
                    </a:lnL>
                    <a:lnR>
                      <a:noFill/>
                    </a:lnR>
                    <a:lnT>
                      <a:noFill/>
                    </a:lnT>
                    <a:lnB>
                      <a:noFill/>
                    </a:lnB>
                    <a:solidFill>
                      <a:srgbClr val="FFFFFF"/>
                    </a:solidFill>
                  </a:tcPr>
                </a:tc>
                <a:tc>
                  <a:txBody>
                    <a:bodyPr/>
                    <a:lstStyle/>
                    <a:p>
                      <a:pPr fontAlgn="base"/>
                      <a:r>
                        <a:rPr lang="vi-VN" sz="1600" dirty="0">
                          <a:effectLst/>
                          <a:latin typeface="Arial" panose="020B0604020202020204" pitchFamily="34" charset="0"/>
                          <a:cs typeface="Arial" panose="020B0604020202020204" pitchFamily="34" charset="0"/>
                        </a:rPr>
                        <a:t>Tràn bộ nhớ do dữ liệu quá lớn</a:t>
                      </a: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1653153354"/>
                  </a:ext>
                </a:extLst>
              </a:tr>
              <a:tr h="257475">
                <a:tc>
                  <a:txBody>
                    <a:bodyPr/>
                    <a:lstStyle/>
                    <a:p>
                      <a:pPr fontAlgn="base"/>
                      <a:r>
                        <a:rPr lang="en-US" sz="1600">
                          <a:effectLst/>
                          <a:latin typeface="Arial" panose="020B0604020202020204" pitchFamily="34" charset="0"/>
                          <a:cs typeface="Arial" panose="020B0604020202020204" pitchFamily="34" charset="0"/>
                        </a:rPr>
                        <a:t>std::range_error</a:t>
                      </a:r>
                    </a:p>
                  </a:txBody>
                  <a:tcPr marL="25748" marR="25748" marT="12874" marB="12874" anchor="ctr">
                    <a:lnL>
                      <a:noFill/>
                    </a:lnL>
                    <a:lnR>
                      <a:noFill/>
                    </a:lnR>
                    <a:lnT>
                      <a:noFill/>
                    </a:lnT>
                    <a:lnB>
                      <a:noFill/>
                    </a:lnB>
                    <a:solidFill>
                      <a:srgbClr val="FFFFFF"/>
                    </a:solidFill>
                  </a:tcPr>
                </a:tc>
                <a:tc>
                  <a:txBody>
                    <a:bodyPr/>
                    <a:lstStyle/>
                    <a:p>
                      <a:pPr fontAlgn="base"/>
                      <a:r>
                        <a:rPr lang="vi-VN" sz="1600">
                          <a:effectLst/>
                          <a:latin typeface="Arial" panose="020B0604020202020204" pitchFamily="34" charset="0"/>
                          <a:cs typeface="Arial" panose="020B0604020202020204" pitchFamily="34" charset="0"/>
                        </a:rPr>
                        <a:t>Kết quả tính toán vượt quá khoảng cho phép</a:t>
                      </a: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3796743943"/>
                  </a:ext>
                </a:extLst>
              </a:tr>
              <a:tr h="257475">
                <a:tc>
                  <a:txBody>
                    <a:bodyPr/>
                    <a:lstStyle/>
                    <a:p>
                      <a:pPr fontAlgn="base"/>
                      <a:r>
                        <a:rPr lang="en-US" sz="1600" dirty="0">
                          <a:effectLst/>
                          <a:latin typeface="Arial" panose="020B0604020202020204" pitchFamily="34" charset="0"/>
                          <a:cs typeface="Arial" panose="020B0604020202020204" pitchFamily="34" charset="0"/>
                        </a:rPr>
                        <a:t>std::</a:t>
                      </a:r>
                      <a:r>
                        <a:rPr lang="en-US" sz="1600" dirty="0" err="1">
                          <a:effectLst/>
                          <a:latin typeface="Arial" panose="020B0604020202020204" pitchFamily="34" charset="0"/>
                          <a:cs typeface="Arial" panose="020B0604020202020204" pitchFamily="34" charset="0"/>
                        </a:rPr>
                        <a:t>underflow_error</a:t>
                      </a:r>
                      <a:endParaRPr lang="en-US" sz="1600" dirty="0">
                        <a:effectLst/>
                        <a:latin typeface="Arial" panose="020B0604020202020204" pitchFamily="34" charset="0"/>
                        <a:cs typeface="Arial" panose="020B0604020202020204" pitchFamily="34" charset="0"/>
                      </a:endParaRPr>
                    </a:p>
                  </a:txBody>
                  <a:tcPr marL="25748" marR="25748" marT="12874" marB="12874" anchor="ctr">
                    <a:lnL>
                      <a:noFill/>
                    </a:lnL>
                    <a:lnR>
                      <a:noFill/>
                    </a:lnR>
                    <a:lnT>
                      <a:noFill/>
                    </a:lnT>
                    <a:lnB>
                      <a:noFill/>
                    </a:lnB>
                    <a:solidFill>
                      <a:srgbClr val="FFFFFF"/>
                    </a:solidFill>
                  </a:tcPr>
                </a:tc>
                <a:tc>
                  <a:txBody>
                    <a:bodyPr/>
                    <a:lstStyle/>
                    <a:p>
                      <a:pPr fontAlgn="base"/>
                      <a:r>
                        <a:rPr lang="en-US" sz="1600" dirty="0" err="1">
                          <a:effectLst/>
                          <a:latin typeface="Arial" panose="020B0604020202020204" pitchFamily="34" charset="0"/>
                          <a:cs typeface="Arial" panose="020B0604020202020204" pitchFamily="34" charset="0"/>
                        </a:rPr>
                        <a:t>Dữ</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liệu</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quá</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nhỏ</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để</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có</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thể</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biểu</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diễn</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giá</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trị</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có</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ý</a:t>
                      </a:r>
                      <a:r>
                        <a:rPr lang="en-US" sz="1600" dirty="0">
                          <a:effectLst/>
                          <a:latin typeface="Arial" panose="020B0604020202020204" pitchFamily="34" charset="0"/>
                          <a:cs typeface="Arial" panose="020B0604020202020204" pitchFamily="34" charset="0"/>
                        </a:rPr>
                        <a:t> </a:t>
                      </a:r>
                      <a:r>
                        <a:rPr lang="en-US" sz="1600" dirty="0" err="1">
                          <a:effectLst/>
                          <a:latin typeface="Arial" panose="020B0604020202020204" pitchFamily="34" charset="0"/>
                          <a:cs typeface="Arial" panose="020B0604020202020204" pitchFamily="34" charset="0"/>
                        </a:rPr>
                        <a:t>nghĩa</a:t>
                      </a:r>
                      <a:endParaRPr lang="en-US" sz="1600" dirty="0">
                        <a:effectLst/>
                        <a:latin typeface="Arial" panose="020B0604020202020204" pitchFamily="34" charset="0"/>
                        <a:cs typeface="Arial" panose="020B0604020202020204" pitchFamily="34" charset="0"/>
                      </a:endParaRPr>
                    </a:p>
                  </a:txBody>
                  <a:tcPr marL="25748" marR="25748" marT="12874" marB="12874" anchor="ctr">
                    <a:lnL>
                      <a:noFill/>
                    </a:lnL>
                    <a:lnR>
                      <a:noFill/>
                    </a:lnR>
                    <a:lnT>
                      <a:noFill/>
                    </a:lnT>
                    <a:lnB>
                      <a:noFill/>
                    </a:lnB>
                    <a:solidFill>
                      <a:srgbClr val="FFFFFF"/>
                    </a:solidFill>
                  </a:tcPr>
                </a:tc>
                <a:extLst>
                  <a:ext uri="{0D108BD9-81ED-4DB2-BD59-A6C34878D82A}">
                    <a16:rowId xmlns="" xmlns:a16="http://schemas.microsoft.com/office/drawing/2014/main" val="1990368307"/>
                  </a:ext>
                </a:extLst>
              </a:tr>
            </a:tbl>
          </a:graphicData>
        </a:graphic>
      </p:graphicFrame>
      <p:sp>
        <p:nvSpPr>
          <p:cNvPr id="3" name="Slide Number Placeholder 2">
            <a:extLst>
              <a:ext uri="{FF2B5EF4-FFF2-40B4-BE49-F238E27FC236}">
                <a16:creationId xmlns="" xmlns:a16="http://schemas.microsoft.com/office/drawing/2014/main" id="{AA4DFD4F-85CF-42BE-A975-25D5970AF7DB}"/>
              </a:ext>
            </a:extLst>
          </p:cNvPr>
          <p:cNvSpPr>
            <a:spLocks noGrp="1"/>
          </p:cNvSpPr>
          <p:nvPr>
            <p:ph type="sldNum" sz="quarter" idx="12"/>
          </p:nvPr>
        </p:nvSpPr>
        <p:spPr/>
        <p:txBody>
          <a:bodyPr/>
          <a:lstStyle/>
          <a:p>
            <a:fld id="{11F88B7E-86B8-4862-842E-2DB840C1EC76}" type="slidenum">
              <a:rPr lang="zh-CN" altLang="en-US" smtClean="0"/>
              <a:pPr/>
              <a:t>47</a:t>
            </a:fld>
            <a:endParaRPr lang="zh-CN" altLang="en-US"/>
          </a:p>
        </p:txBody>
      </p:sp>
    </p:spTree>
    <p:extLst>
      <p:ext uri="{BB962C8B-B14F-4D97-AF65-F5344CB8AC3E}">
        <p14:creationId xmlns="" xmlns:p14="http://schemas.microsoft.com/office/powerpoint/2010/main" val="282420065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2B9901F3-8F4B-47A5-B6F7-209D5DB873B0}"/>
              </a:ext>
            </a:extLst>
          </p:cNvPr>
          <p:cNvSpPr>
            <a:spLocks noGrp="1"/>
          </p:cNvSpPr>
          <p:nvPr>
            <p:ph type="title"/>
          </p:nvPr>
        </p:nvSpPr>
        <p:spPr>
          <a:xfrm>
            <a:off x="168813" y="1767108"/>
            <a:ext cx="2711450" cy="4244974"/>
          </a:xfrm>
        </p:spPr>
        <p:txBody>
          <a:bodyPr>
            <a:normAutofit/>
          </a:bodyPr>
          <a:lstStyle/>
          <a:p>
            <a:r>
              <a:rPr lang="en-US" sz="3600" dirty="0"/>
              <a:t>Xin </a:t>
            </a:r>
            <a:r>
              <a:rPr lang="en-US" sz="3600" dirty="0" err="1"/>
              <a:t>cảm</a:t>
            </a:r>
            <a:r>
              <a:rPr lang="en-US" sz="3600" dirty="0"/>
              <a:t> </a:t>
            </a:r>
            <a:r>
              <a:rPr lang="en-US" sz="3600" dirty="0" err="1"/>
              <a:t>ơn</a:t>
            </a:r>
            <a:r>
              <a:rPr lang="en-US" sz="3600" dirty="0"/>
              <a:t>!</a:t>
            </a:r>
          </a:p>
        </p:txBody>
      </p:sp>
    </p:spTree>
    <p:extLst>
      <p:ext uri="{BB962C8B-B14F-4D97-AF65-F5344CB8AC3E}">
        <p14:creationId xmlns="" xmlns:p14="http://schemas.microsoft.com/office/powerpoint/2010/main" val="33375809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normAutofit fontScale="90000"/>
          </a:bodyPr>
          <a:lstStyle/>
          <a:p>
            <a:pPr eaLnBrk="1" hangingPunct="1"/>
            <a:r>
              <a:rPr lang="en-US" altLang="en-US" sz="4000" smtClean="0"/>
              <a:t>Quan sat va cho nhan xet ve doan code sau</a:t>
            </a:r>
          </a:p>
        </p:txBody>
      </p:sp>
      <p:sp>
        <p:nvSpPr>
          <p:cNvPr id="6147" name="Rectangle 3"/>
          <p:cNvSpPr>
            <a:spLocks noGrp="1" noChangeArrowheads="1"/>
          </p:cNvSpPr>
          <p:nvPr>
            <p:ph type="body" idx="1"/>
          </p:nvPr>
        </p:nvSpPr>
        <p:spPr>
          <a:xfrm>
            <a:off x="457200" y="1600200"/>
            <a:ext cx="8229600" cy="4876800"/>
          </a:xfrm>
        </p:spPr>
        <p:txBody>
          <a:bodyPr>
            <a:normAutofit lnSpcReduction="10000"/>
          </a:bodyPr>
          <a:lstStyle/>
          <a:p>
            <a:pPr eaLnBrk="1" hangingPunct="1">
              <a:lnSpc>
                <a:spcPct val="80000"/>
              </a:lnSpc>
              <a:buFontTx/>
              <a:buNone/>
            </a:pPr>
            <a:r>
              <a:rPr lang="en-US" altLang="en-US" sz="2400" dirty="0" smtClean="0"/>
              <a:t>switch(value1)</a:t>
            </a:r>
            <a:r>
              <a:rPr lang="en-US" altLang="en-US" sz="2400" dirty="0" smtClean="0"/>
              <a:t/>
            </a:r>
            <a:br>
              <a:rPr lang="en-US" altLang="en-US" sz="2400" dirty="0" smtClean="0"/>
            </a:br>
            <a:r>
              <a:rPr lang="en-US" altLang="en-US" sz="2400" dirty="0" smtClean="0"/>
              <a:t>{</a:t>
            </a:r>
            <a:br>
              <a:rPr lang="en-US" altLang="en-US" sz="2400" dirty="0" smtClean="0"/>
            </a:br>
            <a:r>
              <a:rPr lang="en-US" altLang="en-US" sz="2400" dirty="0" smtClean="0"/>
              <a:t>case 1:</a:t>
            </a:r>
            <a:br>
              <a:rPr lang="en-US" altLang="en-US" sz="2400" dirty="0" smtClean="0"/>
            </a:br>
            <a:r>
              <a:rPr lang="en-US" altLang="en-US" sz="2400" dirty="0" smtClean="0"/>
              <a:t>	value2 = 1;</a:t>
            </a:r>
            <a:br>
              <a:rPr lang="en-US" altLang="en-US" sz="2400" dirty="0" smtClean="0"/>
            </a:br>
            <a:r>
              <a:rPr lang="en-US" altLang="en-US" sz="2400" dirty="0" smtClean="0"/>
              <a:t>	break;</a:t>
            </a:r>
            <a:br>
              <a:rPr lang="en-US" altLang="en-US" sz="2400" dirty="0" smtClean="0"/>
            </a:br>
            <a:r>
              <a:rPr lang="en-US" altLang="en-US" sz="2400" dirty="0" smtClean="0"/>
              <a:t>case 2:</a:t>
            </a:r>
            <a:br>
              <a:rPr lang="en-US" altLang="en-US" sz="2400" dirty="0" smtClean="0"/>
            </a:br>
            <a:r>
              <a:rPr lang="en-US" altLang="en-US" sz="2400" dirty="0" smtClean="0"/>
              <a:t>	value2 = 4;</a:t>
            </a:r>
            <a:br>
              <a:rPr lang="en-US" altLang="en-US" sz="2400" dirty="0" smtClean="0"/>
            </a:br>
            <a:r>
              <a:rPr lang="en-US" altLang="en-US" sz="2400" dirty="0" smtClean="0"/>
              <a:t>	break;</a:t>
            </a:r>
            <a:br>
              <a:rPr lang="en-US" altLang="en-US" sz="2400" dirty="0" smtClean="0"/>
            </a:br>
            <a:r>
              <a:rPr lang="en-US" altLang="en-US" sz="2400" dirty="0" smtClean="0"/>
              <a:t>}</a:t>
            </a:r>
            <a:br>
              <a:rPr lang="en-US" altLang="en-US" sz="2400" dirty="0" smtClean="0"/>
            </a:br>
            <a:r>
              <a:rPr lang="en-US" altLang="en-US" sz="2400" dirty="0" smtClean="0"/>
              <a:t>return(1 / value2); </a:t>
            </a:r>
          </a:p>
          <a:p>
            <a:pPr eaLnBrk="1" hangingPunct="1">
              <a:lnSpc>
                <a:spcPct val="80000"/>
              </a:lnSpc>
              <a:buFontTx/>
              <a:buNone/>
            </a:pPr>
            <a:endParaRPr lang="en-US" altLang="en-US" sz="2400" dirty="0" smtClean="0"/>
          </a:p>
          <a:p>
            <a:pPr eaLnBrk="1" hangingPunct="1">
              <a:lnSpc>
                <a:spcPct val="80000"/>
              </a:lnSpc>
              <a:buFontTx/>
              <a:buNone/>
            </a:pPr>
            <a:r>
              <a:rPr lang="en-US" altLang="en-US" sz="2400" dirty="0" smtClean="0"/>
              <a:t>for (</a:t>
            </a:r>
            <a:r>
              <a:rPr lang="en-US" altLang="en-US" sz="2400" dirty="0" err="1" smtClean="0"/>
              <a:t>int</a:t>
            </a:r>
            <a:r>
              <a:rPr lang="en-US" altLang="en-US" sz="2400" dirty="0" smtClean="0"/>
              <a:t> </a:t>
            </a:r>
            <a:r>
              <a:rPr lang="en-US" altLang="en-US" sz="2400" dirty="0" err="1" smtClean="0"/>
              <a:t>i</a:t>
            </a:r>
            <a:r>
              <a:rPr lang="en-US" altLang="en-US" sz="2400" dirty="0" smtClean="0"/>
              <a:t> = 0; </a:t>
            </a:r>
            <a:r>
              <a:rPr lang="en-US" altLang="en-US" sz="2400" dirty="0" err="1" smtClean="0"/>
              <a:t>i</a:t>
            </a:r>
            <a:r>
              <a:rPr lang="en-US" altLang="en-US" sz="2400" dirty="0" smtClean="0"/>
              <a:t> != limit; </a:t>
            </a:r>
            <a:r>
              <a:rPr lang="en-US" altLang="en-US" sz="2400" dirty="0" err="1" smtClean="0"/>
              <a:t>i</a:t>
            </a:r>
            <a:r>
              <a:rPr lang="en-US" altLang="en-US" sz="2400" dirty="0" smtClean="0"/>
              <a:t>++) {...} </a:t>
            </a:r>
          </a:p>
          <a:p>
            <a:pPr eaLnBrk="1" hangingPunct="1">
              <a:lnSpc>
                <a:spcPct val="80000"/>
              </a:lnSpc>
              <a:buFontTx/>
              <a:buNone/>
            </a:pPr>
            <a:r>
              <a:rPr lang="en-US" altLang="en-US" sz="2400" dirty="0" smtClean="0"/>
              <a:t>for (double </a:t>
            </a:r>
            <a:r>
              <a:rPr lang="en-US" altLang="en-US" sz="2400" dirty="0" err="1" smtClean="0"/>
              <a:t>i</a:t>
            </a:r>
            <a:r>
              <a:rPr lang="en-US" altLang="en-US" sz="2400" dirty="0" smtClean="0"/>
              <a:t> = 0; </a:t>
            </a:r>
            <a:r>
              <a:rPr lang="en-US" altLang="en-US" sz="2400" dirty="0" err="1" smtClean="0"/>
              <a:t>i</a:t>
            </a:r>
            <a:r>
              <a:rPr lang="en-US" altLang="en-US" sz="2400" dirty="0" smtClean="0"/>
              <a:t> != 10.0; </a:t>
            </a:r>
            <a:r>
              <a:rPr lang="en-US" altLang="en-US" sz="2400" dirty="0" err="1" smtClean="0"/>
              <a:t>i</a:t>
            </a:r>
            <a:r>
              <a:rPr lang="en-US" altLang="en-US" sz="2400" dirty="0" smtClean="0"/>
              <a:t> += 1)  // safe </a:t>
            </a:r>
            <a:r>
              <a:rPr lang="en-US" altLang="en-US" sz="2400" dirty="0" err="1" smtClean="0"/>
              <a:t>neu</a:t>
            </a:r>
            <a:r>
              <a:rPr lang="en-US" altLang="en-US" sz="2400" dirty="0" smtClean="0"/>
              <a:t> I </a:t>
            </a:r>
            <a:r>
              <a:rPr lang="en-US" altLang="en-US" sz="2400" dirty="0" err="1" smtClean="0"/>
              <a:t>khong</a:t>
            </a:r>
            <a:r>
              <a:rPr lang="en-US" altLang="en-US" sz="2400" dirty="0" smtClean="0"/>
              <a:t> bi </a:t>
            </a:r>
            <a:r>
              <a:rPr lang="en-US" altLang="en-US" sz="2400" dirty="0" err="1" smtClean="0"/>
              <a:t>thay</a:t>
            </a:r>
            <a:r>
              <a:rPr lang="en-US" altLang="en-US" sz="2400" dirty="0" smtClean="0"/>
              <a:t> </a:t>
            </a:r>
            <a:r>
              <a:rPr lang="en-US" altLang="en-US" sz="2400" dirty="0" err="1" smtClean="0"/>
              <a:t>doi</a:t>
            </a:r>
            <a:r>
              <a:rPr lang="en-US" altLang="en-US" sz="2400" dirty="0" smtClean="0"/>
              <a:t> </a:t>
            </a:r>
            <a:r>
              <a:rPr lang="en-US" altLang="en-US" sz="2400" dirty="0" err="1" smtClean="0"/>
              <a:t>trong</a:t>
            </a:r>
            <a:r>
              <a:rPr lang="en-US" altLang="en-US" sz="2400" dirty="0" smtClean="0"/>
              <a:t> than </a:t>
            </a:r>
            <a:r>
              <a:rPr lang="en-US" altLang="en-US" sz="2400" dirty="0" err="1" smtClean="0"/>
              <a:t>vonglap</a:t>
            </a:r>
            <a:endParaRPr lang="en-US" altLang="en-US" sz="2400" dirty="0" smtClean="0"/>
          </a:p>
          <a:p>
            <a:pPr eaLnBrk="1" hangingPunct="1">
              <a:lnSpc>
                <a:spcPct val="80000"/>
              </a:lnSpc>
              <a:buFontTx/>
              <a:buNone/>
            </a:pPr>
            <a:r>
              <a:rPr lang="en-US" altLang="en-US" sz="2400" dirty="0" smtClean="0"/>
              <a:t>for (double </a:t>
            </a:r>
            <a:r>
              <a:rPr lang="en-US" altLang="en-US" sz="2400" dirty="0" err="1" smtClean="0"/>
              <a:t>i</a:t>
            </a:r>
            <a:r>
              <a:rPr lang="en-US" altLang="en-US" sz="2400" dirty="0" smtClean="0"/>
              <a:t> = 0; </a:t>
            </a:r>
            <a:r>
              <a:rPr lang="en-US" altLang="en-US" sz="2400" dirty="0" err="1" smtClean="0"/>
              <a:t>i</a:t>
            </a:r>
            <a:r>
              <a:rPr lang="en-US" altLang="en-US" sz="2400" dirty="0" smtClean="0"/>
              <a:t> != 1.0; </a:t>
            </a:r>
            <a:r>
              <a:rPr lang="en-US" altLang="en-US" sz="2400" dirty="0" err="1" smtClean="0"/>
              <a:t>i</a:t>
            </a:r>
            <a:r>
              <a:rPr lang="en-US" altLang="en-US" sz="2400" dirty="0" smtClean="0"/>
              <a:t> += 0.1)  // not ok ?</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eaLnBrk="1" hangingPunct="1"/>
            <a:r>
              <a:rPr lang="en-US" altLang="en-US" dirty="0" smtClean="0"/>
              <a:t>3 </a:t>
            </a:r>
            <a:r>
              <a:rPr lang="en-US" altLang="en-US" dirty="0" err="1" smtClean="0"/>
              <a:t>Buoc</a:t>
            </a:r>
            <a:r>
              <a:rPr lang="en-US" altLang="en-US" dirty="0" smtClean="0"/>
              <a:t> </a:t>
            </a:r>
            <a:r>
              <a:rPr lang="en-US" altLang="en-US" dirty="0" err="1" smtClean="0"/>
              <a:t>để</a:t>
            </a:r>
            <a:r>
              <a:rPr lang="en-US" altLang="en-US" dirty="0" smtClean="0"/>
              <a:t> </a:t>
            </a:r>
            <a:r>
              <a:rPr lang="en-US" altLang="en-US" dirty="0" err="1" smtClean="0"/>
              <a:t>xử</a:t>
            </a:r>
            <a:r>
              <a:rPr lang="en-US" altLang="en-US" dirty="0" smtClean="0"/>
              <a:t> </a:t>
            </a:r>
            <a:r>
              <a:rPr lang="en-US" altLang="en-US" dirty="0" err="1" smtClean="0"/>
              <a:t>lý</a:t>
            </a:r>
            <a:r>
              <a:rPr lang="en-US" altLang="en-US" dirty="0" smtClean="0"/>
              <a:t> </a:t>
            </a:r>
            <a:r>
              <a:rPr lang="en-US" altLang="en-US" dirty="0" err="1" smtClean="0"/>
              <a:t>rác</a:t>
            </a:r>
            <a:r>
              <a:rPr lang="en-US" altLang="en-US" dirty="0" smtClean="0"/>
              <a:t> </a:t>
            </a:r>
            <a:r>
              <a:rPr lang="en-US" altLang="en-US" dirty="0" err="1" smtClean="0"/>
              <a:t>vào</a:t>
            </a:r>
            <a:r>
              <a:rPr lang="en-US" altLang="en-US" dirty="0" smtClean="0"/>
              <a:t>.</a:t>
            </a:r>
            <a:endParaRPr lang="en-US" altLang="en-US" b="1" i="1" dirty="0" smtClean="0"/>
          </a:p>
        </p:txBody>
      </p:sp>
      <p:sp>
        <p:nvSpPr>
          <p:cNvPr id="8195" name="Rectangle 3"/>
          <p:cNvSpPr>
            <a:spLocks noGrp="1" noChangeArrowheads="1"/>
          </p:cNvSpPr>
          <p:nvPr>
            <p:ph type="body" idx="1"/>
          </p:nvPr>
        </p:nvSpPr>
        <p:spPr/>
        <p:txBody>
          <a:bodyPr/>
          <a:lstStyle/>
          <a:p>
            <a:pPr eaLnBrk="1" hangingPunct="1">
              <a:lnSpc>
                <a:spcPct val="90000"/>
              </a:lnSpc>
            </a:pPr>
            <a:r>
              <a:rPr lang="en-US" altLang="en-US" sz="2400" b="1" i="1" smtClean="0"/>
              <a:t>Kiểm tra giá trị của mọi dữ liệu từ nguồn bên ngoài</a:t>
            </a:r>
          </a:p>
          <a:p>
            <a:pPr lvl="1" eaLnBrk="1" hangingPunct="1">
              <a:lnSpc>
                <a:spcPct val="90000"/>
              </a:lnSpc>
            </a:pPr>
            <a:r>
              <a:rPr lang="en-US" altLang="en-US" sz="2000" smtClean="0"/>
              <a:t>Khi nhận dữ liệu từ file, bàn phím, mạng, hoặc từ các nguồn ngoài khác, hãy kiểm tra đê đảm bảo rằng dữ liệu nằm trong giới hạn cho phép.</a:t>
            </a:r>
          </a:p>
          <a:p>
            <a:pPr lvl="1" eaLnBrk="1" hangingPunct="1">
              <a:lnSpc>
                <a:spcPct val="90000"/>
              </a:lnSpc>
            </a:pPr>
            <a:r>
              <a:rPr lang="en-US" altLang="en-US" sz="2000" smtClean="0"/>
              <a:t>Hãy đảm bảo rằng giá trị số nằm trong dung sai và xâu phải đủ ngẵn để xử lý , Nếu một chuỗi được dự định để đại diện cho một phạm vi giới hạn của các giá trị (như một ID giao dịch tài chính hoặc một cái gì đó tương tự), hãy chắc chắn rằng các chuỗi là hợp lệ cho mục đích của nó; nếu không từ chối . </a:t>
            </a:r>
          </a:p>
          <a:p>
            <a:pPr lvl="1" eaLnBrk="1" hangingPunct="1">
              <a:lnSpc>
                <a:spcPct val="90000"/>
              </a:lnSpc>
            </a:pPr>
            <a:r>
              <a:rPr lang="en-US" altLang="en-US" sz="2000" smtClean="0"/>
              <a:t>Nếu bạn làm việc trên 1 ứng dụng bảo mật, hãy đực biệt lưu ý đến những dữ liệu có thể tấn công hệ thống : Cố làm tràn bộ nhớ , injected SQL commands, injected html hay XML code, tràn số …</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hangingPunct="1"/>
            <a:r>
              <a:rPr lang="en-US" altLang="en-US" dirty="0" smtClean="0"/>
              <a:t>3 </a:t>
            </a:r>
            <a:r>
              <a:rPr lang="en-US" altLang="en-US" dirty="0" err="1" smtClean="0"/>
              <a:t>buoc</a:t>
            </a:r>
            <a:r>
              <a:rPr lang="en-US" altLang="en-US" dirty="0" smtClean="0"/>
              <a:t> </a:t>
            </a:r>
            <a:r>
              <a:rPr lang="en-US" altLang="en-US" dirty="0" err="1" smtClean="0"/>
              <a:t>để</a:t>
            </a:r>
            <a:r>
              <a:rPr lang="en-US" altLang="en-US" dirty="0" smtClean="0"/>
              <a:t> </a:t>
            </a:r>
            <a:r>
              <a:rPr lang="en-US" altLang="en-US" dirty="0" err="1" smtClean="0"/>
              <a:t>xử</a:t>
            </a:r>
            <a:r>
              <a:rPr lang="en-US" altLang="en-US" dirty="0" smtClean="0"/>
              <a:t> </a:t>
            </a:r>
            <a:r>
              <a:rPr lang="en-US" altLang="en-US" dirty="0" err="1" smtClean="0"/>
              <a:t>lý</a:t>
            </a:r>
            <a:r>
              <a:rPr lang="en-US" altLang="en-US" dirty="0" smtClean="0"/>
              <a:t> </a:t>
            </a:r>
            <a:r>
              <a:rPr lang="en-US" altLang="en-US" dirty="0" err="1" smtClean="0"/>
              <a:t>rác</a:t>
            </a:r>
            <a:r>
              <a:rPr lang="en-US" altLang="en-US" dirty="0" smtClean="0"/>
              <a:t> </a:t>
            </a:r>
            <a:r>
              <a:rPr lang="en-US" altLang="en-US" dirty="0" err="1" smtClean="0"/>
              <a:t>vào</a:t>
            </a:r>
            <a:endParaRPr lang="en-US" altLang="en-US" dirty="0" smtClean="0"/>
          </a:p>
        </p:txBody>
      </p:sp>
      <p:sp>
        <p:nvSpPr>
          <p:cNvPr id="9219" name="Rectangle 3"/>
          <p:cNvSpPr>
            <a:spLocks noGrp="1" noChangeArrowheads="1"/>
          </p:cNvSpPr>
          <p:nvPr>
            <p:ph type="body" idx="1"/>
          </p:nvPr>
        </p:nvSpPr>
        <p:spPr/>
        <p:txBody>
          <a:bodyPr/>
          <a:lstStyle/>
          <a:p>
            <a:pPr eaLnBrk="1" hangingPunct="1">
              <a:lnSpc>
                <a:spcPct val="90000"/>
              </a:lnSpc>
            </a:pPr>
            <a:r>
              <a:rPr lang="en-US" altLang="en-US" b="1" i="1" smtClean="0"/>
              <a:t>Check the values of all routine input parameters</a:t>
            </a:r>
          </a:p>
          <a:p>
            <a:pPr lvl="1" eaLnBrk="1" hangingPunct="1">
              <a:lnSpc>
                <a:spcPct val="90000"/>
              </a:lnSpc>
            </a:pPr>
            <a:r>
              <a:rPr lang="en-US" altLang="en-US" smtClean="0"/>
              <a:t>Kiểm tra giá trị của tất cả các tham số truyền vào các hàm cũng cần như kiểm tra dữ liệu nhập từ nguồn ngoài khác</a:t>
            </a:r>
          </a:p>
          <a:p>
            <a:pPr eaLnBrk="1" hangingPunct="1">
              <a:lnSpc>
                <a:spcPct val="90000"/>
              </a:lnSpc>
            </a:pPr>
            <a:r>
              <a:rPr lang="en-US" altLang="en-US" b="1" i="1" smtClean="0"/>
              <a:t>Decide how to handle bad inputs</a:t>
            </a:r>
          </a:p>
          <a:p>
            <a:pPr lvl="1" eaLnBrk="1" hangingPunct="1">
              <a:lnSpc>
                <a:spcPct val="90000"/>
              </a:lnSpc>
            </a:pPr>
            <a:r>
              <a:rPr lang="en-US" altLang="en-US" smtClean="0"/>
              <a:t>Khi phát hiện 1 tham số hay 1 dữ liệu không hợp lệ, bạn cần làm gì với nó? Tùy thuộc tình huống, bạn có thể chọn 1 trong các phương án được mô tả chi tiết ở các phần sau .</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Kiểm</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tra</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tham</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số</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đầu</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vào</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r>
              <a:rPr lang="en-GB" dirty="0" err="1"/>
              <a:t>Chương</a:t>
            </a:r>
            <a:r>
              <a:rPr lang="en-GB" dirty="0"/>
              <a:t> </a:t>
            </a:r>
            <a:r>
              <a:rPr lang="en-GB" dirty="0" err="1"/>
              <a:t>trình</a:t>
            </a:r>
            <a:r>
              <a:rPr lang="en-GB" dirty="0"/>
              <a:t>/</a:t>
            </a:r>
            <a:r>
              <a:rPr lang="en-GB" dirty="0" err="1"/>
              <a:t>một</a:t>
            </a:r>
            <a:r>
              <a:rPr lang="en-GB" dirty="0"/>
              <a:t> </a:t>
            </a:r>
            <a:r>
              <a:rPr lang="en-GB" dirty="0" err="1"/>
              <a:t>phần</a:t>
            </a:r>
            <a:r>
              <a:rPr lang="en-GB" dirty="0"/>
              <a:t> </a:t>
            </a:r>
            <a:r>
              <a:rPr lang="en-GB" dirty="0" err="1"/>
              <a:t>chương</a:t>
            </a:r>
            <a:r>
              <a:rPr lang="en-GB" dirty="0"/>
              <a:t> </a:t>
            </a:r>
            <a:r>
              <a:rPr lang="en-GB" dirty="0" err="1"/>
              <a:t>trình</a:t>
            </a:r>
            <a:r>
              <a:rPr lang="en-GB" dirty="0"/>
              <a:t> </a:t>
            </a:r>
            <a:r>
              <a:rPr lang="en-GB" dirty="0" err="1"/>
              <a:t>chạy</a:t>
            </a:r>
            <a:r>
              <a:rPr lang="en-GB" dirty="0"/>
              <a:t> </a:t>
            </a:r>
            <a:r>
              <a:rPr lang="en-GB" dirty="0" err="1"/>
              <a:t>thông</a:t>
            </a:r>
            <a:r>
              <a:rPr lang="en-GB" dirty="0"/>
              <a:t> </a:t>
            </a:r>
            <a:r>
              <a:rPr lang="en-GB" dirty="0" err="1"/>
              <a:t>một</a:t>
            </a:r>
            <a:r>
              <a:rPr lang="en-GB" dirty="0"/>
              <a:t> </a:t>
            </a:r>
            <a:r>
              <a:rPr lang="en-GB" dirty="0" err="1"/>
              <a:t>lần</a:t>
            </a:r>
            <a:r>
              <a:rPr lang="en-GB" dirty="0"/>
              <a:t> </a:t>
            </a:r>
            <a:r>
              <a:rPr lang="en-GB" dirty="0" err="1"/>
              <a:t>không</a:t>
            </a:r>
            <a:r>
              <a:rPr lang="en-GB" dirty="0"/>
              <a:t> </a:t>
            </a:r>
            <a:r>
              <a:rPr lang="en-GB" dirty="0" err="1"/>
              <a:t>có</a:t>
            </a:r>
            <a:r>
              <a:rPr lang="en-GB" dirty="0"/>
              <a:t> </a:t>
            </a:r>
            <a:r>
              <a:rPr lang="en-GB" dirty="0" err="1"/>
              <a:t>nghĩa</a:t>
            </a:r>
            <a:r>
              <a:rPr lang="en-GB" dirty="0"/>
              <a:t> </a:t>
            </a:r>
            <a:r>
              <a:rPr lang="en-GB" dirty="0" err="1"/>
              <a:t>là</a:t>
            </a:r>
            <a:r>
              <a:rPr lang="en-GB" dirty="0"/>
              <a:t> </a:t>
            </a:r>
            <a:r>
              <a:rPr lang="en-GB" dirty="0" err="1"/>
              <a:t>lần</a:t>
            </a:r>
            <a:r>
              <a:rPr lang="en-GB" dirty="0"/>
              <a:t> </a:t>
            </a:r>
            <a:r>
              <a:rPr lang="en-GB" dirty="0" err="1"/>
              <a:t>tiếp</a:t>
            </a:r>
            <a:r>
              <a:rPr lang="en-GB" dirty="0"/>
              <a:t> </a:t>
            </a:r>
            <a:r>
              <a:rPr lang="en-GB" dirty="0" err="1"/>
              <a:t>theo</a:t>
            </a:r>
            <a:r>
              <a:rPr lang="en-GB" dirty="0"/>
              <a:t> </a:t>
            </a:r>
            <a:r>
              <a:rPr lang="en-GB" dirty="0" err="1"/>
              <a:t>nó</a:t>
            </a:r>
            <a:r>
              <a:rPr lang="en-GB" dirty="0"/>
              <a:t> </a:t>
            </a:r>
            <a:r>
              <a:rPr lang="en-GB" dirty="0" err="1"/>
              <a:t>sẽ</a:t>
            </a:r>
            <a:r>
              <a:rPr lang="en-GB" dirty="0"/>
              <a:t> </a:t>
            </a:r>
            <a:r>
              <a:rPr lang="en-GB" dirty="0" err="1"/>
              <a:t>chạy</a:t>
            </a:r>
            <a:r>
              <a:rPr lang="en-GB" dirty="0"/>
              <a:t> </a:t>
            </a:r>
            <a:r>
              <a:rPr lang="en-GB" dirty="0" err="1"/>
              <a:t>thông</a:t>
            </a:r>
            <a:r>
              <a:rPr lang="en-GB" dirty="0"/>
              <a:t>.</a:t>
            </a:r>
          </a:p>
          <a:p>
            <a:r>
              <a:rPr lang="en-GB" dirty="0" err="1"/>
              <a:t>Chương</a:t>
            </a:r>
            <a:r>
              <a:rPr lang="en-GB" dirty="0"/>
              <a:t> </a:t>
            </a:r>
            <a:r>
              <a:rPr lang="en-GB" dirty="0" err="1"/>
              <a:t>trình</a:t>
            </a:r>
            <a:r>
              <a:rPr lang="en-GB" dirty="0"/>
              <a:t> </a:t>
            </a:r>
            <a:r>
              <a:rPr lang="en-GB" dirty="0" err="1"/>
              <a:t>trả</a:t>
            </a:r>
            <a:r>
              <a:rPr lang="en-GB" dirty="0"/>
              <a:t> </a:t>
            </a:r>
            <a:r>
              <a:rPr lang="en-GB" dirty="0" err="1"/>
              <a:t>ra</a:t>
            </a:r>
            <a:r>
              <a:rPr lang="en-GB" dirty="0"/>
              <a:t> </a:t>
            </a:r>
            <a:r>
              <a:rPr lang="en-GB" dirty="0" err="1"/>
              <a:t>kết</a:t>
            </a:r>
            <a:r>
              <a:rPr lang="en-GB" dirty="0"/>
              <a:t> </a:t>
            </a:r>
            <a:r>
              <a:rPr lang="en-GB" dirty="0" err="1"/>
              <a:t>quả</a:t>
            </a:r>
            <a:r>
              <a:rPr lang="en-GB" dirty="0"/>
              <a:t> </a:t>
            </a:r>
            <a:r>
              <a:rPr lang="en-GB" dirty="0" err="1"/>
              <a:t>đúng</a:t>
            </a:r>
            <a:r>
              <a:rPr lang="en-GB" dirty="0"/>
              <a:t> </a:t>
            </a:r>
            <a:r>
              <a:rPr lang="en-GB" dirty="0" err="1"/>
              <a:t>với</a:t>
            </a:r>
            <a:r>
              <a:rPr lang="en-GB" dirty="0"/>
              <a:t> </a:t>
            </a:r>
            <a:r>
              <a:rPr lang="en-GB" dirty="0" err="1"/>
              <a:t>đầu</a:t>
            </a:r>
            <a:r>
              <a:rPr lang="en-GB" dirty="0"/>
              <a:t> </a:t>
            </a:r>
            <a:r>
              <a:rPr lang="en-GB" dirty="0" err="1"/>
              <a:t>vào</a:t>
            </a:r>
            <a:r>
              <a:rPr lang="en-GB" dirty="0"/>
              <a:t> 'n' </a:t>
            </a:r>
            <a:r>
              <a:rPr lang="en-GB" dirty="0" err="1"/>
              <a:t>không</a:t>
            </a:r>
            <a:r>
              <a:rPr lang="en-GB" dirty="0"/>
              <a:t> </a:t>
            </a:r>
            <a:r>
              <a:rPr lang="en-GB" dirty="0" err="1"/>
              <a:t>có</a:t>
            </a:r>
            <a:r>
              <a:rPr lang="en-GB" dirty="0"/>
              <a:t> </a:t>
            </a:r>
            <a:r>
              <a:rPr lang="en-GB" dirty="0" err="1"/>
              <a:t>nghĩa</a:t>
            </a:r>
            <a:r>
              <a:rPr lang="en-GB" dirty="0"/>
              <a:t> </a:t>
            </a:r>
            <a:r>
              <a:rPr lang="en-GB" dirty="0" err="1"/>
              <a:t>là</a:t>
            </a:r>
            <a:r>
              <a:rPr lang="en-GB" dirty="0"/>
              <a:t> </a:t>
            </a:r>
            <a:r>
              <a:rPr lang="en-GB" dirty="0" err="1"/>
              <a:t>nó</a:t>
            </a:r>
            <a:r>
              <a:rPr lang="en-GB" dirty="0"/>
              <a:t> </a:t>
            </a:r>
            <a:r>
              <a:rPr lang="en-GB" dirty="0" err="1"/>
              <a:t>sẽ</a:t>
            </a:r>
            <a:r>
              <a:rPr lang="en-GB" dirty="0"/>
              <a:t> </a:t>
            </a:r>
            <a:r>
              <a:rPr lang="en-GB" dirty="0" err="1"/>
              <a:t>trả</a:t>
            </a:r>
            <a:r>
              <a:rPr lang="en-GB" dirty="0"/>
              <a:t> </a:t>
            </a:r>
            <a:r>
              <a:rPr lang="en-GB" dirty="0" err="1"/>
              <a:t>ra</a:t>
            </a:r>
            <a:r>
              <a:rPr lang="en-GB" dirty="0"/>
              <a:t> </a:t>
            </a:r>
            <a:r>
              <a:rPr lang="en-GB" dirty="0" err="1"/>
              <a:t>kết</a:t>
            </a:r>
            <a:r>
              <a:rPr lang="en-GB" dirty="0"/>
              <a:t> </a:t>
            </a:r>
            <a:r>
              <a:rPr lang="en-GB" dirty="0" err="1"/>
              <a:t>quả</a:t>
            </a:r>
            <a:r>
              <a:rPr lang="en-GB" dirty="0"/>
              <a:t> </a:t>
            </a:r>
            <a:r>
              <a:rPr lang="en-GB" dirty="0" err="1"/>
              <a:t>đúng</a:t>
            </a:r>
            <a:r>
              <a:rPr lang="en-GB" dirty="0"/>
              <a:t> </a:t>
            </a:r>
            <a:r>
              <a:rPr lang="en-GB" dirty="0" err="1"/>
              <a:t>với</a:t>
            </a:r>
            <a:r>
              <a:rPr lang="en-GB" dirty="0"/>
              <a:t> </a:t>
            </a:r>
            <a:r>
              <a:rPr lang="en-GB" dirty="0" err="1"/>
              <a:t>đầu</a:t>
            </a:r>
            <a:r>
              <a:rPr lang="en-GB" dirty="0"/>
              <a:t> </a:t>
            </a:r>
            <a:r>
              <a:rPr lang="en-GB" dirty="0" err="1"/>
              <a:t>vào</a:t>
            </a:r>
            <a:r>
              <a:rPr lang="en-GB" dirty="0"/>
              <a:t> ‘m’</a:t>
            </a:r>
          </a:p>
          <a:p>
            <a:r>
              <a:rPr lang="en-GB" dirty="0" err="1"/>
              <a:t>Vậy</a:t>
            </a:r>
            <a:r>
              <a:rPr lang="en-GB" dirty="0"/>
              <a:t> </a:t>
            </a:r>
            <a:r>
              <a:rPr lang="en-GB" dirty="0" err="1"/>
              <a:t>chương</a:t>
            </a:r>
            <a:r>
              <a:rPr lang="en-GB" dirty="0"/>
              <a:t> </a:t>
            </a:r>
            <a:r>
              <a:rPr lang="en-GB" dirty="0" err="1"/>
              <a:t>trình</a:t>
            </a:r>
            <a:r>
              <a:rPr lang="en-GB" dirty="0"/>
              <a:t> </a:t>
            </a:r>
            <a:r>
              <a:rPr lang="en-GB" dirty="0" err="1"/>
              <a:t>có</a:t>
            </a:r>
            <a:r>
              <a:rPr lang="en-GB" dirty="0"/>
              <a:t> </a:t>
            </a:r>
            <a:r>
              <a:rPr lang="en-GB" dirty="0" err="1"/>
              <a:t>thực</a:t>
            </a:r>
            <a:r>
              <a:rPr lang="en-GB" dirty="0"/>
              <a:t> </a:t>
            </a:r>
            <a:r>
              <a:rPr lang="en-GB" dirty="0" err="1"/>
              <a:t>sự</a:t>
            </a:r>
            <a:r>
              <a:rPr lang="en-GB" dirty="0"/>
              <a:t> </a:t>
            </a:r>
            <a:r>
              <a:rPr lang="en-GB" dirty="0" err="1"/>
              <a:t>chạy</a:t>
            </a:r>
            <a:r>
              <a:rPr lang="en-GB" dirty="0"/>
              <a:t> </a:t>
            </a:r>
            <a:r>
              <a:rPr lang="en-GB" dirty="0" err="1"/>
              <a:t>thông</a:t>
            </a:r>
            <a:r>
              <a:rPr lang="en-GB" dirty="0"/>
              <a:t> </a:t>
            </a:r>
            <a:r>
              <a:rPr lang="en-GB" dirty="0" err="1"/>
              <a:t>không</a:t>
            </a:r>
            <a:r>
              <a:rPr lang="en-GB" dirty="0"/>
              <a:t> ?</a:t>
            </a:r>
          </a:p>
          <a:p>
            <a:pPr lvl="1"/>
            <a:r>
              <a:rPr lang="fr-FR" dirty="0"/>
              <a:t>V</a:t>
            </a:r>
            <a:r>
              <a:rPr lang="vi-VN" dirty="0"/>
              <a:t>ới bất cứ đầu vào nào </a:t>
            </a:r>
            <a:r>
              <a:rPr lang="en-GB" dirty="0" err="1"/>
              <a:t>chương</a:t>
            </a:r>
            <a:r>
              <a:rPr lang="en-GB" dirty="0"/>
              <a:t> </a:t>
            </a:r>
            <a:r>
              <a:rPr lang="en-GB" dirty="0" err="1"/>
              <a:t>trình</a:t>
            </a:r>
            <a:r>
              <a:rPr lang="en-GB" dirty="0"/>
              <a:t> </a:t>
            </a:r>
            <a:r>
              <a:rPr lang="en-GB" dirty="0" err="1"/>
              <a:t>cũng</a:t>
            </a:r>
            <a:r>
              <a:rPr lang="en-GB" dirty="0"/>
              <a:t> </a:t>
            </a:r>
            <a:r>
              <a:rPr lang="en-GB" dirty="0" err="1"/>
              <a:t>phải</a:t>
            </a:r>
            <a:r>
              <a:rPr lang="en-GB" dirty="0"/>
              <a:t> </a:t>
            </a:r>
            <a:r>
              <a:rPr lang="en-GB" dirty="0" err="1"/>
              <a:t>chạy</a:t>
            </a:r>
            <a:r>
              <a:rPr lang="en-GB" dirty="0"/>
              <a:t> </a:t>
            </a:r>
            <a:r>
              <a:rPr lang="en-GB" dirty="0" err="1"/>
              <a:t>thông</a:t>
            </a:r>
            <a:r>
              <a:rPr lang="en-GB" dirty="0"/>
              <a:t>, </a:t>
            </a:r>
            <a:r>
              <a:rPr lang="en-GB" dirty="0" err="1"/>
              <a:t>không</a:t>
            </a:r>
            <a:r>
              <a:rPr lang="en-GB" dirty="0"/>
              <a:t> </a:t>
            </a:r>
            <a:r>
              <a:rPr lang="en-GB" dirty="0" err="1"/>
              <a:t>bị</a:t>
            </a:r>
            <a:r>
              <a:rPr lang="en-GB" dirty="0"/>
              <a:t> “crash”. </a:t>
            </a:r>
            <a:r>
              <a:rPr lang="en-GB" dirty="0" err="1"/>
              <a:t>Nếu</a:t>
            </a:r>
            <a:r>
              <a:rPr lang="en-GB" dirty="0"/>
              <a:t> </a:t>
            </a:r>
            <a:r>
              <a:rPr lang="en-GB" dirty="0" err="1"/>
              <a:t>có</a:t>
            </a:r>
            <a:r>
              <a:rPr lang="en-GB" dirty="0"/>
              <a:t> </a:t>
            </a:r>
            <a:r>
              <a:rPr lang="en-GB" dirty="0" err="1"/>
              <a:t>lỗi</a:t>
            </a:r>
            <a:r>
              <a:rPr lang="en-GB" dirty="0"/>
              <a:t> </a:t>
            </a:r>
            <a:r>
              <a:rPr lang="en-GB" dirty="0" err="1"/>
              <a:t>thì</a:t>
            </a:r>
            <a:r>
              <a:rPr lang="en-GB" dirty="0"/>
              <a:t> </a:t>
            </a:r>
            <a:r>
              <a:rPr lang="en-GB" dirty="0" err="1"/>
              <a:t>chương</a:t>
            </a:r>
            <a:r>
              <a:rPr lang="en-GB" dirty="0"/>
              <a:t> </a:t>
            </a:r>
            <a:r>
              <a:rPr lang="en-GB" dirty="0" err="1"/>
              <a:t>trình</a:t>
            </a:r>
            <a:r>
              <a:rPr lang="en-GB" dirty="0"/>
              <a:t> </a:t>
            </a:r>
            <a:r>
              <a:rPr lang="en-GB" dirty="0" err="1"/>
              <a:t>phải</a:t>
            </a:r>
            <a:r>
              <a:rPr lang="en-GB" dirty="0"/>
              <a:t> </a:t>
            </a:r>
            <a:r>
              <a:rPr lang="en-GB" dirty="0" err="1"/>
              <a:t>dừng</a:t>
            </a:r>
            <a:r>
              <a:rPr lang="en-GB" dirty="0"/>
              <a:t> </a:t>
            </a:r>
            <a:r>
              <a:rPr lang="en-GB" dirty="0" err="1"/>
              <a:t>và</a:t>
            </a:r>
            <a:r>
              <a:rPr lang="en-GB" dirty="0"/>
              <a:t> </a:t>
            </a:r>
            <a:r>
              <a:rPr lang="en-GB" dirty="0" err="1"/>
              <a:t>thông</a:t>
            </a:r>
            <a:r>
              <a:rPr lang="en-GB" dirty="0"/>
              <a:t> </a:t>
            </a:r>
            <a:r>
              <a:rPr lang="en-GB" dirty="0" err="1"/>
              <a:t>báo</a:t>
            </a:r>
            <a:r>
              <a:rPr lang="en-GB" dirty="0"/>
              <a:t> </a:t>
            </a:r>
            <a:r>
              <a:rPr lang="en-GB" dirty="0" err="1"/>
              <a:t>lỗi</a:t>
            </a:r>
            <a:endParaRPr lang="en-GB" dirty="0"/>
          </a:p>
          <a:p>
            <a:pPr lvl="1"/>
            <a:r>
              <a:rPr lang="en-GB" dirty="0" err="1"/>
              <a:t>Bạn</a:t>
            </a:r>
            <a:r>
              <a:rPr lang="en-GB" dirty="0"/>
              <a:t> </a:t>
            </a:r>
            <a:r>
              <a:rPr lang="en-GB" dirty="0" err="1"/>
              <a:t>có</a:t>
            </a:r>
            <a:r>
              <a:rPr lang="en-GB" dirty="0"/>
              <a:t> </a:t>
            </a:r>
            <a:r>
              <a:rPr lang="en-GB" dirty="0" err="1"/>
              <a:t>thể</a:t>
            </a:r>
            <a:r>
              <a:rPr lang="en-GB" dirty="0"/>
              <a:t> </a:t>
            </a:r>
            <a:r>
              <a:rPr lang="en-GB" dirty="0" err="1"/>
              <a:t>biết</a:t>
            </a:r>
            <a:r>
              <a:rPr lang="en-GB" dirty="0"/>
              <a:t> </a:t>
            </a:r>
            <a:r>
              <a:rPr lang="en-GB" dirty="0" err="1"/>
              <a:t>chương</a:t>
            </a:r>
            <a:r>
              <a:rPr lang="en-GB" dirty="0"/>
              <a:t> </a:t>
            </a:r>
            <a:r>
              <a:rPr lang="en-GB" dirty="0" err="1"/>
              <a:t>trình</a:t>
            </a:r>
            <a:r>
              <a:rPr lang="en-GB" dirty="0"/>
              <a:t> </a:t>
            </a:r>
            <a:r>
              <a:rPr lang="en-GB" dirty="0" err="1"/>
              <a:t>có</a:t>
            </a:r>
            <a:r>
              <a:rPr lang="en-GB" dirty="0"/>
              <a:t> </a:t>
            </a:r>
            <a:r>
              <a:rPr lang="en-GB" dirty="0" err="1"/>
              <a:t>chạy</a:t>
            </a:r>
            <a:r>
              <a:rPr lang="en-GB" dirty="0"/>
              <a:t> </a:t>
            </a:r>
            <a:r>
              <a:rPr lang="en-GB" dirty="0" err="1"/>
              <a:t>thông</a:t>
            </a:r>
            <a:r>
              <a:rPr lang="en-GB" dirty="0"/>
              <a:t> hay </a:t>
            </a:r>
            <a:r>
              <a:rPr lang="en-GB" dirty="0" err="1"/>
              <a:t>không</a:t>
            </a:r>
            <a:r>
              <a:rPr lang="en-GB" dirty="0"/>
              <a:t> </a:t>
            </a:r>
            <a:r>
              <a:rPr lang="en-GB" dirty="0" err="1"/>
              <a:t>khi</a:t>
            </a:r>
            <a:r>
              <a:rPr lang="en-GB" dirty="0"/>
              <a:t> </a:t>
            </a:r>
            <a:r>
              <a:rPr lang="en-GB" dirty="0" err="1"/>
              <a:t>kiểm</a:t>
            </a:r>
            <a:r>
              <a:rPr lang="en-GB" dirty="0"/>
              <a:t> </a:t>
            </a:r>
            <a:r>
              <a:rPr lang="en-GB" dirty="0" err="1"/>
              <a:t>tra</a:t>
            </a:r>
            <a:r>
              <a:rPr lang="en-GB" dirty="0"/>
              <a:t> </a:t>
            </a:r>
            <a:r>
              <a:rPr lang="en-GB" dirty="0" err="1"/>
              <a:t>chương</a:t>
            </a:r>
            <a:r>
              <a:rPr lang="en-GB" dirty="0"/>
              <a:t> </a:t>
            </a:r>
            <a:r>
              <a:rPr lang="en-GB" dirty="0" err="1"/>
              <a:t>trình</a:t>
            </a:r>
            <a:r>
              <a:rPr lang="en-GB" dirty="0"/>
              <a:t> </a:t>
            </a:r>
            <a:r>
              <a:rPr lang="en-GB" dirty="0" err="1"/>
              <a:t>bằng</a:t>
            </a:r>
            <a:r>
              <a:rPr lang="en-GB" dirty="0"/>
              <a:t> </a:t>
            </a:r>
            <a:r>
              <a:rPr lang="en-GB" dirty="0" err="1"/>
              <a:t>các</a:t>
            </a:r>
            <a:r>
              <a:rPr lang="en-GB" dirty="0"/>
              <a:t> </a:t>
            </a:r>
            <a:r>
              <a:rPr lang="en-GB" dirty="0" err="1"/>
              <a:t>tham</a:t>
            </a:r>
            <a:r>
              <a:rPr lang="en-GB" dirty="0"/>
              <a:t> </a:t>
            </a:r>
            <a:r>
              <a:rPr lang="en-GB" dirty="0" err="1"/>
              <a:t>số</a:t>
            </a:r>
            <a:r>
              <a:rPr lang="en-GB" dirty="0"/>
              <a:t> </a:t>
            </a:r>
            <a:r>
              <a:rPr lang="en-GB" dirty="0" err="1"/>
              <a:t>đầu</a:t>
            </a:r>
            <a:r>
              <a:rPr lang="en-GB" dirty="0"/>
              <a:t> </a:t>
            </a:r>
            <a:r>
              <a:rPr lang="en-GB" dirty="0" err="1"/>
              <a:t>vào</a:t>
            </a:r>
            <a:r>
              <a:rPr lang="en-GB" dirty="0"/>
              <a:t> </a:t>
            </a:r>
            <a:r>
              <a:rPr lang="en-GB" dirty="0" err="1"/>
              <a:t>sai</a:t>
            </a:r>
            <a:endParaRPr lang="en-GB" dirty="0"/>
          </a:p>
        </p:txBody>
      </p:sp>
      <p:sp>
        <p:nvSpPr>
          <p:cNvPr id="4" name="Slide Number Placeholder 3">
            <a:extLst>
              <a:ext uri="{FF2B5EF4-FFF2-40B4-BE49-F238E27FC236}">
                <a16:creationId xmlns="" xmlns:a16="http://schemas.microsoft.com/office/drawing/2014/main" id="{19C9B668-FDBF-4E20-B4FF-EDAAE6D7883F}"/>
              </a:ext>
            </a:extLst>
          </p:cNvPr>
          <p:cNvSpPr>
            <a:spLocks noGrp="1"/>
          </p:cNvSpPr>
          <p:nvPr>
            <p:ph type="sldNum" sz="quarter" idx="12"/>
          </p:nvPr>
        </p:nvSpPr>
        <p:spPr/>
        <p:txBody>
          <a:bodyPr/>
          <a:lstStyle/>
          <a:p>
            <a:fld id="{11F88B7E-86B8-4862-842E-2DB840C1EC76}" type="slidenum">
              <a:rPr lang="zh-CN" altLang="en-US" smtClean="0"/>
              <a:pPr/>
              <a:t>8</a:t>
            </a:fld>
            <a:endParaRPr lang="zh-CN" altLang="en-US"/>
          </a:p>
        </p:txBody>
      </p:sp>
    </p:spTree>
    <p:extLst>
      <p:ext uri="{BB962C8B-B14F-4D97-AF65-F5344CB8AC3E}">
        <p14:creationId xmlns="" xmlns:p14="http://schemas.microsoft.com/office/powerpoint/2010/main" val="31669343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424EFF-FDBF-408D-A01A-0AB911C801A0}"/>
              </a:ext>
            </a:extLst>
          </p:cNvPr>
          <p:cNvSpPr>
            <a:spLocks noGrp="1"/>
          </p:cNvSpPr>
          <p:nvPr>
            <p:ph type="title"/>
          </p:nvPr>
        </p:nvSpPr>
        <p:spPr>
          <a:xfrm>
            <a:off x="628650" y="114606"/>
            <a:ext cx="7886700" cy="737960"/>
          </a:xfrm>
        </p:spPr>
        <p:txBody>
          <a:bodyPr>
            <a:normAutofit/>
          </a:bodyPr>
          <a:lstStyle/>
          <a:p>
            <a:r>
              <a:rPr lang="en-US" altLang="zh-CN" sz="3200" b="1" dirty="0" err="1">
                <a:latin typeface="Linh AvantGarde" panose="02000603030000020004" pitchFamily="2" charset="0"/>
              </a:rPr>
              <a:t>Tham</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số</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đầu</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vào</a:t>
            </a:r>
            <a:r>
              <a:rPr lang="en-US" altLang="zh-CN" sz="3200" b="1" dirty="0">
                <a:latin typeface="Linh AvantGarde" panose="02000603030000020004" pitchFamily="2" charset="0"/>
              </a:rPr>
              <a:t> </a:t>
            </a:r>
            <a:r>
              <a:rPr lang="en-US" altLang="zh-CN" sz="3200" b="1" dirty="0" err="1">
                <a:latin typeface="Linh AvantGarde" panose="02000603030000020004" pitchFamily="2" charset="0"/>
              </a:rPr>
              <a:t>sai</a:t>
            </a:r>
            <a:endParaRPr lang="zh-CN" altLang="en-US" sz="3200" b="1" dirty="0">
              <a:latin typeface="Linh AvantGarde" panose="02000603030000020004" pitchFamily="2" charset="0"/>
            </a:endParaRPr>
          </a:p>
        </p:txBody>
      </p:sp>
      <p:sp>
        <p:nvSpPr>
          <p:cNvPr id="3" name="Content Placeholder 2">
            <a:extLst>
              <a:ext uri="{FF2B5EF4-FFF2-40B4-BE49-F238E27FC236}">
                <a16:creationId xmlns="" xmlns:a16="http://schemas.microsoft.com/office/drawing/2014/main" id="{E9FE7B60-7884-41D8-AE04-F49F33E8A26D}"/>
              </a:ext>
            </a:extLst>
          </p:cNvPr>
          <p:cNvSpPr>
            <a:spLocks noGrp="1"/>
          </p:cNvSpPr>
          <p:nvPr>
            <p:ph idx="1"/>
          </p:nvPr>
        </p:nvSpPr>
        <p:spPr>
          <a:xfrm>
            <a:off x="628650" y="852566"/>
            <a:ext cx="7886700" cy="5174881"/>
          </a:xfrm>
        </p:spPr>
        <p:txBody>
          <a:bodyPr/>
          <a:lstStyle/>
          <a:p>
            <a:r>
              <a:rPr lang="vi-VN" dirty="0"/>
              <a:t>Trong thực tiễn: “Garbage in, garbage out.” – GIGO </a:t>
            </a:r>
          </a:p>
          <a:p>
            <a:r>
              <a:rPr lang="vi-VN" dirty="0"/>
              <a:t>Trong lập trình, “rác vào </a:t>
            </a:r>
            <a:r>
              <a:rPr lang="vi-VN" dirty="0">
                <a:sym typeface="Wingdings" pitchFamily="2" charset="2"/>
              </a:rPr>
              <a:t></a:t>
            </a:r>
            <a:r>
              <a:rPr lang="vi-VN" dirty="0"/>
              <a:t> rác ra” là dấu hiệu của những chương trình tồi, không an toàn</a:t>
            </a:r>
          </a:p>
          <a:p>
            <a:r>
              <a:rPr lang="vi-VN" dirty="0"/>
              <a:t>Với một chương trình tốt thì: </a:t>
            </a:r>
          </a:p>
          <a:p>
            <a:pPr lvl="1"/>
            <a:r>
              <a:rPr lang="vi-VN" dirty="0"/>
              <a:t>rác vào </a:t>
            </a:r>
            <a:r>
              <a:rPr lang="vi-VN" dirty="0">
                <a:sym typeface="Wingdings" pitchFamily="2" charset="2"/>
              </a:rPr>
              <a:t></a:t>
            </a:r>
            <a:r>
              <a:rPr lang="vi-VN" dirty="0"/>
              <a:t> không có gì ra</a:t>
            </a:r>
          </a:p>
          <a:p>
            <a:pPr lvl="1"/>
            <a:r>
              <a:rPr lang="vi-VN" dirty="0"/>
              <a:t>rác vào </a:t>
            </a:r>
            <a:r>
              <a:rPr lang="vi-VN" dirty="0">
                <a:sym typeface="Wingdings" pitchFamily="2" charset="2"/>
              </a:rPr>
              <a:t></a:t>
            </a:r>
            <a:r>
              <a:rPr lang="vi-VN" dirty="0"/>
              <a:t> có thông báo lỗi</a:t>
            </a:r>
          </a:p>
          <a:p>
            <a:pPr lvl="1"/>
            <a:r>
              <a:rPr lang="vi-VN" dirty="0"/>
              <a:t>không cho phép rác vào</a:t>
            </a:r>
          </a:p>
          <a:p>
            <a:endParaRPr lang="en-US" dirty="0"/>
          </a:p>
        </p:txBody>
      </p:sp>
      <p:sp>
        <p:nvSpPr>
          <p:cNvPr id="4" name="Slide Number Placeholder 3">
            <a:extLst>
              <a:ext uri="{FF2B5EF4-FFF2-40B4-BE49-F238E27FC236}">
                <a16:creationId xmlns="" xmlns:a16="http://schemas.microsoft.com/office/drawing/2014/main" id="{F0CA8660-A1F3-4958-A5EF-02D07850AB2C}"/>
              </a:ext>
            </a:extLst>
          </p:cNvPr>
          <p:cNvSpPr>
            <a:spLocks noGrp="1"/>
          </p:cNvSpPr>
          <p:nvPr>
            <p:ph type="sldNum" sz="quarter" idx="12"/>
          </p:nvPr>
        </p:nvSpPr>
        <p:spPr/>
        <p:txBody>
          <a:bodyPr/>
          <a:lstStyle/>
          <a:p>
            <a:fld id="{11F88B7E-86B8-4862-842E-2DB840C1EC76}" type="slidenum">
              <a:rPr lang="zh-CN" altLang="en-US" smtClean="0"/>
              <a:pPr/>
              <a:t>9</a:t>
            </a:fld>
            <a:endParaRPr lang="zh-CN" altLang="en-US"/>
          </a:p>
        </p:txBody>
      </p:sp>
    </p:spTree>
    <p:extLst>
      <p:ext uri="{BB962C8B-B14F-4D97-AF65-F5344CB8AC3E}">
        <p14:creationId xmlns="" xmlns:p14="http://schemas.microsoft.com/office/powerpoint/2010/main" val="421166984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663</TotalTime>
  <Words>3696</Words>
  <Application>Microsoft Office PowerPoint</Application>
  <PresentationFormat>On-screen Show (4:3)</PresentationFormat>
  <Paragraphs>521</Paragraphs>
  <Slides>48</Slides>
  <Notes>10</Notes>
  <HiddenSlides>0</HiddenSlides>
  <MMClips>0</MMClips>
  <ScaleCrop>false</ScaleCrop>
  <HeadingPairs>
    <vt:vector size="4" baseType="variant">
      <vt:variant>
        <vt:lpstr>Theme</vt:lpstr>
      </vt:variant>
      <vt:variant>
        <vt:i4>1</vt:i4>
      </vt:variant>
      <vt:variant>
        <vt:lpstr>Slide Titles</vt:lpstr>
      </vt:variant>
      <vt:variant>
        <vt:i4>48</vt:i4>
      </vt:variant>
    </vt:vector>
  </HeadingPairs>
  <TitlesOfParts>
    <vt:vector size="49" baseType="lpstr">
      <vt:lpstr>Office Theme</vt:lpstr>
      <vt:lpstr>Chương 8:  Bẫy lỗi và lập trình phòng ngừa</vt:lpstr>
      <vt:lpstr>Nội dung</vt:lpstr>
      <vt:lpstr>Khai niem : DEFENSIVE PROGRAMMING</vt:lpstr>
      <vt:lpstr>1. Bảo vệ CT khỏi các Invalid Inputs</vt:lpstr>
      <vt:lpstr>Quan sat va cho nhan xet ve doan code sau</vt:lpstr>
      <vt:lpstr>3 Buoc để xử lý rác vào.</vt:lpstr>
      <vt:lpstr>3 buoc để xử lý rác vào</vt:lpstr>
      <vt:lpstr>Kiểm tra tham số đầu vào</vt:lpstr>
      <vt:lpstr>Tham số đầu vào sai</vt:lpstr>
      <vt:lpstr>Phòng ngừa lỗi tham số vào</vt:lpstr>
      <vt:lpstr>Phòng ngừa lỗi tham số vào</vt:lpstr>
      <vt:lpstr>Một số lỗi nhập dữ liệu phổ biến</vt:lpstr>
      <vt:lpstr>Ví dụ</vt:lpstr>
      <vt:lpstr>Phòng ngừa lỗi tham số vào</vt:lpstr>
      <vt:lpstr>Kiểm tra điều kiện biên</vt:lpstr>
      <vt:lpstr>Ví dụ</vt:lpstr>
      <vt:lpstr>Tràn số - Overflow</vt:lpstr>
      <vt:lpstr>Tràn số - Overflow</vt:lpstr>
      <vt:lpstr>Nội dung</vt:lpstr>
      <vt:lpstr>Assertion</vt:lpstr>
      <vt:lpstr>Assertion</vt:lpstr>
      <vt:lpstr>Assertion</vt:lpstr>
      <vt:lpstr>Assertion -  ví dụ hàm assert tự viết</vt:lpstr>
      <vt:lpstr>Sử dụng Assertion</vt:lpstr>
      <vt:lpstr>Sử dụng Assertion</vt:lpstr>
      <vt:lpstr>assert trong C/C++</vt:lpstr>
      <vt:lpstr>Ví dụ sử dụng assert</vt:lpstr>
      <vt:lpstr>Ví dụ sử dụng assert</vt:lpstr>
      <vt:lpstr>Ví dụ sử dụng assert</vt:lpstr>
      <vt:lpstr>Nội dung</vt:lpstr>
      <vt:lpstr>Lỗi - Error</vt:lpstr>
      <vt:lpstr>Kiểm tra cái gì để phát hiện lỗi</vt:lpstr>
      <vt:lpstr>Kiểm soát lỗi có thể xảy ra</vt:lpstr>
      <vt:lpstr>Phục hồi tài nguyên</vt:lpstr>
      <vt:lpstr>Chắc chắn hay chính xác?</vt:lpstr>
      <vt:lpstr>Khi nào phải loại bỏ hết lỗi?</vt:lpstr>
      <vt:lpstr>Dùng hàm bao gói (Wrappered function)</vt:lpstr>
      <vt:lpstr>safe_malloc</vt:lpstr>
      <vt:lpstr>Tạo giao diện rõ ràng</vt:lpstr>
      <vt:lpstr>Nội dung</vt:lpstr>
      <vt:lpstr>Xử lý ngoại lệ</vt:lpstr>
      <vt:lpstr>Xử lý ngoại lệ</vt:lpstr>
      <vt:lpstr>Ném ngoại lệ</vt:lpstr>
      <vt:lpstr>Bắt ngoại lệ</vt:lpstr>
      <vt:lpstr>Ví dụ</vt:lpstr>
      <vt:lpstr>Các ngoại lệ chuẩn trong C++</vt:lpstr>
      <vt:lpstr>Xử lý ngoại lệ</vt:lpstr>
      <vt:lpstr>Xin cảm ơn!</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Pham Long Long</dc:creator>
  <cp:lastModifiedBy>VIP</cp:lastModifiedBy>
  <cp:revision>62</cp:revision>
  <dcterms:created xsi:type="dcterms:W3CDTF">2020-04-20T02:25:53Z</dcterms:created>
  <dcterms:modified xsi:type="dcterms:W3CDTF">2021-05-28T09:58:45Z</dcterms:modified>
</cp:coreProperties>
</file>

<file path=docProps/thumbnail.jpeg>
</file>